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4869" r:id="rId2"/>
    <p:sldMasterId id="2147485070" r:id="rId3"/>
    <p:sldMasterId id="2147486902" r:id="rId4"/>
    <p:sldMasterId id="2147486915" r:id="rId5"/>
    <p:sldMasterId id="2147487106" r:id="rId6"/>
    <p:sldMasterId id="2147487119" r:id="rId7"/>
    <p:sldMasterId id="2147487132" r:id="rId8"/>
    <p:sldMasterId id="2147487145" r:id="rId9"/>
    <p:sldMasterId id="2147487158" r:id="rId10"/>
    <p:sldMasterId id="2147487171" r:id="rId11"/>
    <p:sldMasterId id="2147487184" r:id="rId12"/>
  </p:sldMasterIdLst>
  <p:notesMasterIdLst>
    <p:notesMasterId r:id="rId34"/>
  </p:notesMasterIdLst>
  <p:handoutMasterIdLst>
    <p:handoutMasterId r:id="rId35"/>
  </p:handoutMasterIdLst>
  <p:sldIdLst>
    <p:sldId id="263" r:id="rId13"/>
    <p:sldId id="499" r:id="rId14"/>
    <p:sldId id="500" r:id="rId15"/>
    <p:sldId id="501" r:id="rId16"/>
    <p:sldId id="502" r:id="rId17"/>
    <p:sldId id="503" r:id="rId18"/>
    <p:sldId id="505" r:id="rId19"/>
    <p:sldId id="506" r:id="rId20"/>
    <p:sldId id="494" r:id="rId21"/>
    <p:sldId id="487" r:id="rId22"/>
    <p:sldId id="495" r:id="rId23"/>
    <p:sldId id="496" r:id="rId24"/>
    <p:sldId id="492" r:id="rId25"/>
    <p:sldId id="491" r:id="rId26"/>
    <p:sldId id="490" r:id="rId27"/>
    <p:sldId id="489" r:id="rId28"/>
    <p:sldId id="488" r:id="rId29"/>
    <p:sldId id="497" r:id="rId30"/>
    <p:sldId id="498" r:id="rId31"/>
    <p:sldId id="473" r:id="rId32"/>
    <p:sldId id="463" r:id="rId33"/>
  </p:sldIdLst>
  <p:sldSz cx="9144000" cy="6858000" type="screen4x3"/>
  <p:notesSz cx="6794500" cy="9906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66"/>
    <a:srgbClr val="FFCC00"/>
    <a:srgbClr val="CC6600"/>
    <a:srgbClr val="996633"/>
    <a:srgbClr val="F8F8F8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3" autoAdjust="0"/>
    <p:restoredTop sz="90865" autoAdjust="0"/>
  </p:normalViewPr>
  <p:slideViewPr>
    <p:cSldViewPr>
      <p:cViewPr varScale="1">
        <p:scale>
          <a:sx n="109" d="100"/>
          <a:sy n="109" d="100"/>
        </p:scale>
        <p:origin x="9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28C42B2-2E4B-44D5-B880-FBC0076117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Matjaž Gams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F7D3460-9ABE-40BA-97EC-50CD4A51715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2232C40-45E4-4752-80FD-B1FC21CAB4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Slovenijo v informacijsko družbo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E1F2C34-303F-4619-BEA9-EA352BC3F4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5BF65-B292-4836-BA0A-502C5737D3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ECAFD70-0E64-4BE3-8859-A996A6D49B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1801EF4-1A56-4330-A93F-F9921E1B3C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9050D6D4-D449-433E-965F-76778E417078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919163" y="741363"/>
            <a:ext cx="4954587" cy="371633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CE8B5CD-93EE-4B92-B085-18A1F2A1E6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D0E0A1A-F8D6-44DD-B496-D6C2FAED6A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C52368B-CB0E-4821-8A6F-57D5D036B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kumimoji="1" sz="10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##</a:t>
            </a:r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F90F956-3DF9-47BF-BF05-F679D7809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1DBE26E-1211-48E8-97E3-DEEF82FE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I" altLang="en-SI">
              <a:latin typeface="Arial" panose="020B0604020202020204" pitchFamily="34" charset="0"/>
            </a:endParaRPr>
          </a:p>
        </p:txBody>
      </p:sp>
      <p:sp>
        <p:nvSpPr>
          <p:cNvPr id="39940" name="Header Placeholder 3">
            <a:extLst>
              <a:ext uri="{FF2B5EF4-FFF2-40B4-BE49-F238E27FC236}">
                <a16:creationId xmlns:a16="http://schemas.microsoft.com/office/drawing/2014/main" id="{DC9ACFDD-B108-43DA-B22E-053D53695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*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652C30AC-D984-4869-9056-F2E3D5117C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07/16/96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39942" name="Footer Placeholder 5">
            <a:extLst>
              <a:ext uri="{FF2B5EF4-FFF2-40B4-BE49-F238E27FC236}">
                <a16:creationId xmlns:a16="http://schemas.microsoft.com/office/drawing/2014/main" id="{04EE5D1C-E008-4070-857D-792E5F16AE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*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39943" name="Slide Number Placeholder 6">
            <a:extLst>
              <a:ext uri="{FF2B5EF4-FFF2-40B4-BE49-F238E27FC236}">
                <a16:creationId xmlns:a16="http://schemas.microsoft.com/office/drawing/2014/main" id="{F40591E7-2EE0-4CB7-B765-E80F38D2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##</a:t>
            </a:r>
            <a:endParaRPr lang="en-US" altLang="en-SI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E19C440D-083B-4D3C-9246-5FB9A63023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4C41724-FB65-4ED1-B7A0-99790E6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I" altLang="en-SI">
              <a:latin typeface="Arial" panose="020B0604020202020204" pitchFamily="34" charset="0"/>
            </a:endParaRPr>
          </a:p>
        </p:txBody>
      </p:sp>
      <p:sp>
        <p:nvSpPr>
          <p:cNvPr id="61444" name="Header Placeholder 3">
            <a:extLst>
              <a:ext uri="{FF2B5EF4-FFF2-40B4-BE49-F238E27FC236}">
                <a16:creationId xmlns:a16="http://schemas.microsoft.com/office/drawing/2014/main" id="{6CB3E4C7-B69F-4801-9B9C-A3FD2BD8E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*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61445" name="Date Placeholder 4">
            <a:extLst>
              <a:ext uri="{FF2B5EF4-FFF2-40B4-BE49-F238E27FC236}">
                <a16:creationId xmlns:a16="http://schemas.microsoft.com/office/drawing/2014/main" id="{3DCAB31D-5CEE-40E0-AC0E-0F7928F46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07/16/96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61446" name="Footer Placeholder 5">
            <a:extLst>
              <a:ext uri="{FF2B5EF4-FFF2-40B4-BE49-F238E27FC236}">
                <a16:creationId xmlns:a16="http://schemas.microsoft.com/office/drawing/2014/main" id="{5181D21C-87E6-4AEF-AEF7-A7C6FCDB1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*</a:t>
            </a:r>
            <a:endParaRPr lang="en-US" altLang="en-SI" sz="1200">
              <a:latin typeface="Arial" panose="020B0604020202020204" pitchFamily="34" charset="0"/>
            </a:endParaRPr>
          </a:p>
        </p:txBody>
      </p:sp>
      <p:sp>
        <p:nvSpPr>
          <p:cNvPr id="61447" name="Slide Number Placeholder 6">
            <a:extLst>
              <a:ext uri="{FF2B5EF4-FFF2-40B4-BE49-F238E27FC236}">
                <a16:creationId xmlns:a16="http://schemas.microsoft.com/office/drawing/2014/main" id="{46526C2F-F56F-47C8-BB84-D10667884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SI">
                <a:latin typeface="Arial" panose="020B0604020202020204" pitchFamily="34" charset="0"/>
              </a:rPr>
              <a:t>##</a:t>
            </a:r>
            <a:endParaRPr lang="en-US" altLang="en-SI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04669C9-66AA-4974-8996-0B459B8BF08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6E300-A2C3-4CC0-8FE5-C63CE84CD8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4D0055-207F-4EDA-9BCE-CB59370686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D3AD-ABEA-4A7B-894D-A46E0AB3D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7B30825-6774-476A-8F92-D6B8DDFDD76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9528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F5D203-41E8-40CD-8E7D-AE07ACA33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E99DEE-E06B-480A-9B9C-3F0649C5D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0AB1CA-4DA0-4AD3-9FC9-017F7F38F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C0E9-D59C-4BAB-8C7B-5597C6562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9584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7741B-1FF5-4D7D-B767-F8B33CC3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825E3-B37D-4BDD-96F5-7A1202FBF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E186F-560A-4837-8840-822313B57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1A42-F485-493D-8A31-EC0E8997E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8199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723C1-634D-498B-9CCC-2BBC14AC8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1D1A0D-E1D0-420E-8520-12EA59317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0B811E-1379-48AE-863D-5B8A6283D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7B3E-DF1E-4232-B5E7-4567DF6B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99255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2603162-C1F3-4917-9811-5C7B3640D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4D528B-BD6E-4215-B7A0-63A3E15A8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6212A8-5626-404E-8764-6BFB87E91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50561-6DA8-4486-B45A-76FE5CAD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5736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B48BC2-8B4F-47A3-9DB3-3D7DD951C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C5B55-9BC6-4A8E-BEDC-395CC63F4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444CCA-3CA4-4018-92E3-0557731B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CFFB-A08E-4AC8-ABA8-96E13C638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75877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22C5E-432A-4B63-9EB7-96EF016D0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7D879-BA96-474D-B97A-CFF16808A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03069-A3EA-49AD-A2A3-BA4B07B02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C2E5-C618-4D70-A72B-17E4AB2F9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1568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E3C52-8806-49F8-9E3C-3CC55044E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2D883-82A2-4066-843D-40D40F3F6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6D431-9B3D-4789-8C56-1B2C03D02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C13F-7F95-43DC-B26E-256662B2A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7657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AFCD0-700E-48F2-9E64-ED722DB5D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1CC120-CB85-400E-8BBC-02D625ECC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C14906-0C7D-4A11-A01F-4D0CC2963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EA4A-F2FA-46DD-BAF9-21AEDCB1C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7623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6DC87-D383-4E80-BF1B-BACB7DF19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33D271-A5AF-444D-A6E0-B33E8A87C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4D6E7-DC83-4E66-888F-866BF8407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89D49-C53B-406D-933B-89753475B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4128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95322-95E0-4028-BD6B-E0D479172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3FAF8-F74B-4535-8406-E9D631208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BBC3B6-E5A9-43DD-9C23-0D807B825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671E-F480-4662-A241-5A4B3D62D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9581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6D77FD7-8FBF-476B-8EB9-94181B56ADDC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0EC1C-A740-41CD-B102-4D8A16B544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767DC7-E6BA-4EA5-A908-3ADDEB2243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389B-8114-4E1C-B243-846E8631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4C9D57-0E2B-4098-B61B-A94E470D732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456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C342A-96A9-43E7-B6E1-6DBA69EBA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5E11D3-1D73-4E79-A81C-EA9A45666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EF127-D7F1-4F95-A69E-FC56E6C61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68C8-B09C-4A58-8D3E-2BFACBE6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069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1FACD-E82B-4C15-B843-F5F12EFF7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2A4B4-B62F-4EA5-8496-3F0FAD508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783E59-D164-49BA-A1C9-7CE645135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DC04D-EC7B-4BA0-B996-99DD507DD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64163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0C082F-548D-49E2-AB21-444055FC6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2553B-26D5-4A74-9C59-FBF6525DC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6F4448-3D21-49A7-9CD7-EED9A4FFE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8EFB2-243F-4C35-925B-D5A2A6889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2395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E4658-27FB-4C93-8D04-690603585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C527C-1E81-4DF9-A8DC-38449AE9F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D95DB-79D3-45BC-9733-8DBACAC1C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BBED-95C5-415D-B2B4-026C838AE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1430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6A0DD5-3C06-41CF-A6C8-DE65602F2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14E9D3-2AAE-4769-972A-6568FD87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A1959D-7AC8-4D28-B63B-4573917C6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2172-5B12-4520-86C0-C1E463314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4993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9DDF5-AECC-4D00-8DD9-F2C980D77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56F305-C136-43F5-A092-1F886F1DA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D139D9-FFF5-450A-A743-DB428E702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9690-E3AB-439D-901C-53DA97010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8457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415B08-F8BE-4B71-B187-F11343399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52ECB8-012A-4646-9C5C-7CFA4293F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3D060F-285C-4B2E-9C39-CC369F5FE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0018-C3AA-4634-AA36-B6686002A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8594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71E95-57ED-4336-A94E-1953FE349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AB505-5B5F-46B8-B800-37FB032AA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6AADF-187B-4276-AA6F-7DE8C005B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559E-62B2-433C-B510-696A374F1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9161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061EE-E261-4D14-86D9-646C6F73F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48346-0F4E-4CD2-B67D-1A672A0E1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664BF-A410-41CE-91EF-71B30D81B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9730-A49A-46BD-8013-91471E58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44986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C0EB3-5A79-4197-B7CC-05AA43B9F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CE90F-623B-44E6-9997-65ECC3667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086E3E-4E7A-4AAA-BD80-C996B1EAC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ADEF-17CE-4995-A29D-AACFF583E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4687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4F878-0608-417B-96AD-BEB2DB145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72C51E-B152-4D02-8169-68F6EFE59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69D94-6468-4232-801D-01B3453E4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82E9-8C64-4D29-882B-021DF240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4557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541FD-C799-4ED2-8DAC-47CDF591E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2CBBC-A094-4726-99BC-D3B3910BB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AE953D-A642-42A2-AD3E-63B3115D7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263E-6C70-480F-A270-9C3D032DA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6979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8EE557-ACD4-411A-8DA6-4C0C5C5C4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45395-24B3-4BDE-AC7F-BE9B31BCF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D4EBC-32A8-43C6-8493-F0163F8D0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95E9-802B-43E8-9BC9-67D58932F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5301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912E9BD-ACA6-4AA9-A5C5-ADC300B4E26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7BFE6-A9FF-4C9B-BFBD-3F7C9A37B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9E73E-E132-471B-AA99-64E3E17611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8339-6560-44D3-83A9-CACB24972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5C6844D-43AE-4C52-8AB5-8C46F0FB494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7927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A5A8-974E-444C-9EBA-601EFAD5B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294A2-91C5-43B3-B6D9-C69154B9D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E02987-EDFD-4A8B-9E98-FFF552F6C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D154-AD0D-4894-BF8D-49D20F6C9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7915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D7D95-3EFC-47C2-880B-B0C481DE7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C41223-3566-4E04-B6E3-C9394FA11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EF128-F330-4987-B8B3-0D023D472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CDA9E-686B-4976-8581-E95F12BF0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5449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EFF98-7050-4A6D-9D79-4039BBE4A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B3AB4-2259-419B-A179-FB1D3C7A8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D2E96-F8B7-4032-84EB-31032BDB4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3292-E3FA-4CC5-82C7-8D09B4FB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9943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A9F5D-AEFD-4BB2-B147-C31637477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9339EE-E145-4B68-950E-78C573F06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34FA2C-51A1-478F-A2DC-64D8FE846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77AA-97E6-4DF4-8EF8-A6A25A5F0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9289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28329F-2F82-4CDA-A83C-03D728852A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CBA9A5-F1A0-48B9-A3FF-6C4BB546F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F06478-B38E-470E-8A8B-FC154D32F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05C9-E1D7-4AB5-93FD-25158E8EE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5324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237FDC-F613-4113-BA30-EEE10459C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744341-ED4C-41A3-95C0-0C7BDA87D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CA3A19-16E7-4A2E-8486-EFEA5F828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B6987-FABA-4C5E-8DD2-4EC1C5566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8365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F7047-1ACA-4BE6-A757-FB787CD47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1D1FA-9E69-48D1-936B-9D3B04B5B5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F39BB-AD6D-46E5-ABC3-E571FC98D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E350-F03F-4919-8F06-76AA4CBD1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5699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786F2-63A0-442B-9543-EC65FB0F4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9B3ED-CA4C-47C9-BF73-956E339DA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12064-6F9B-4DE5-92DC-91CF4B4FF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102E-FCBC-423F-B8A6-DB76462F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621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C436D7-3AA8-4505-81D2-FBE85E181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E5F3E8-EFDC-46CE-BA42-F50D2456A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F9495A5-5D46-454F-A53E-6C09E0EC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9529"/>
      </p:ext>
    </p:extLst>
  </p:cSld>
  <p:clrMapOvr>
    <a:masterClrMapping/>
  </p:clrMapOvr>
  <p:transition advClick="0" advTm="5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3667A-33A9-4B17-AC69-7D0FE3B7C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718755-5539-4330-984E-FA8517537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732BFF-34A0-4CD0-AFEE-034E82F2E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62CA-B2CA-4D9B-9929-A966CECC2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9224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B35470-7043-4E73-B692-9DB899639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D0B35-8C1F-4EA9-AAE1-58B50FB34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977D2-AE91-4E04-92C1-765E58C8F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1F3F1-A71C-435A-9627-8BC940D1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3652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A7322-51EA-49BE-968A-F2DD2C963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86EA9A-0071-4D07-8795-D77746A5E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A3ACD-4B05-4537-948F-C9DBEA432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8314-E124-47E8-9366-47F872FDD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8085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1426819-EFB3-46B5-A63C-E58D5CAFC714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892EEB-0921-4FBB-B5ED-50A510BA59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CB65F7-AAC6-4BAA-A213-22F0EF30BB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27BD-A5EB-4C90-97BA-4BF7FB9BA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B9C61F0-A824-4FF1-8250-EE7C6962633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6109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EEFE36-562A-4E9E-BB01-37B0EA83F3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7397E-35A0-4DB5-973D-3D105688C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D8B37B-E3D6-4DBD-90F4-F6B621D9D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FD4C-F6C3-4B2C-ABAC-AAA3891E7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88000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5423FC-35F1-447C-AC12-2B75E95EB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C3F4A-5E46-4343-82CA-C789E4668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671D3-7A4D-4FB9-BA01-386553B58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52D8-7360-4806-B15C-8DDF38CA4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209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051DF-9A3E-4962-9A05-9F6CD9A4E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2B6B1-19E8-445F-9CC2-D053378AD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7FB9B-C614-4446-B2ED-739A0DA87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DF01-7EF2-417D-8DF0-FFAB30D7D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8343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ED3AFD-88F1-4F7B-8F62-FE1CE85D2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D9C601-85F1-4D38-BD56-679A1DF93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D81FCD-4244-482D-A4E3-C0F932E52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0A844-F747-44D8-AE74-8BD8C4A74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2408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E32BBA-A5B2-471D-995D-D97E02B3A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908BE3-199F-4ABF-AA6F-F60232979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10CF4E-E90B-4716-9135-8B85F8E1B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A5EE-06D4-434A-BF0E-1A589EF9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5864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C279A1-7BE4-4BC0-9058-82F782C11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CF1569-D44F-47F4-85BF-428FA062B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F9B29C-E593-42AE-95C1-12B161B54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7D49-0321-4D26-BBFD-74F3C5284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1947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FCCB34-7932-41CF-BA77-03B0C4832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79CD05-79A2-434C-8930-D22E9155E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F2F32A-A770-44D8-B937-09CD93656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8565"/>
      </p:ext>
    </p:extLst>
  </p:cSld>
  <p:clrMapOvr>
    <a:masterClrMapping/>
  </p:clrMapOvr>
  <p:transition advClick="0" advTm="5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6CD07-74E6-4AA6-899D-57FED13A9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52940-8817-4FF2-97BA-788585861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91BB68-2537-43B3-BBC2-2CC40EB77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B1371-A83D-4186-8C82-FD2B79BD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34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567E8-DC99-442E-80C4-4502324C8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1035-46A6-4F5D-AF0C-CBE81E7D5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232F1-1537-4982-B9F1-5E6CE571A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84A82-A5B4-450A-A921-F726721B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2675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583AC-AD6F-4534-BD05-2A46CD5BB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C2970-9BF6-4AF2-B169-74752CD60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3F921E-2063-4D74-A8A2-BF2F80DC0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E962-025C-4FA3-9033-A8C56F0D9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13168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E6BBE-8E81-4804-BF57-78BD8FAF3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301270-A422-4051-89BD-C50283B92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704E2-B256-42AC-8FC5-2C273A981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7FC8-13B3-4155-9ECB-EC158F153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69078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C4D69-6660-455E-B3D5-4F4C84C1D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57D26-8ABD-48CE-8996-80454E1C9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BB57F-C8D6-4DF8-B1AB-7D9B865A5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8A2D-FF9B-464B-8D61-99D2C8A21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266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D61346-19E9-45E2-9A9F-565A3E65D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E86162-0DFD-4994-B768-9DFC803D4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DDC0C11-204A-416E-941F-5AE80BF6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75006"/>
      </p:ext>
    </p:extLst>
  </p:cSld>
  <p:clrMapOvr>
    <a:masterClrMapping/>
  </p:clrMapOvr>
  <p:transition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AFABE67-EB0F-473A-987B-BBC64E5582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8EA4495-3662-46AE-80E9-BBE3D1217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9468C58-92A6-4933-8DC1-24FD2B7D8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7600"/>
      </p:ext>
    </p:extLst>
  </p:cSld>
  <p:clrMapOvr>
    <a:masterClrMapping/>
  </p:clrMapOvr>
  <p:transition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C2274-B5AC-4CD8-A519-C6804D1F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62867F-B5E8-4A00-BDAB-9D8A170F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09636-D944-4128-B5DA-13D96A9F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237616-52E1-490A-B8D1-2D483AF28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63746"/>
      </p:ext>
    </p:extLst>
  </p:cSld>
  <p:clrMapOvr>
    <a:masterClrMapping/>
  </p:clrMapOvr>
  <p:transition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88A6-4300-4F38-B07B-A9F6E568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EE7E9-804C-4AE8-B710-E46C932D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26CEA-8BE4-49B6-8AB1-7C49CB6A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7B4ED34-A82A-4CB9-8D36-00A36AA87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5980"/>
      </p:ext>
    </p:extLst>
  </p:cSld>
  <p:clrMapOvr>
    <a:masterClrMapping/>
  </p:clrMapOvr>
  <p:transition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3400-D7B5-44C0-9E27-77B5EBDB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6E2F8-76A1-46AF-B84C-07361C09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BAA22-8F85-4D71-9230-6604A1A3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AAE8A3D-F5D5-4D72-B310-22E71E70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8883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A10EF4-3D80-46BE-A48B-6847487A2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348CA1-04E0-4C7B-8398-767F15B48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D86D83-8EAF-4F8A-BF81-277453614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935E-4695-4EFE-A21D-C767258E8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971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4EBD8-63E1-4FE4-8BFE-702B11D7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3B67E-49F1-45E0-BD70-0899AE18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B0CF9-348B-405E-8F10-87F91E63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97746F6-D4DE-4434-8CD8-68D4B86F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92666"/>
      </p:ext>
    </p:extLst>
  </p:cSld>
  <p:clrMapOvr>
    <a:masterClrMapping/>
  </p:clrMapOvr>
  <p:transition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D424E-30D5-4C68-A9A4-1EE9571E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510E7-F1C8-4ADC-A848-0A92963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F5E5-4C30-4DB9-B8C3-CF7CF73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FF80A9C-842E-4F28-A658-B25F9B854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0698"/>
      </p:ext>
    </p:extLst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13768-F756-47CF-8396-06EE4E19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39AC3-C45C-4F17-B03B-97162465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C09E9-9776-4AAD-9F34-0F8D76D3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C0C22C4-B8A2-4394-83C4-A3374DFC6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5843"/>
      </p:ext>
    </p:extLst>
  </p:cSld>
  <p:clrMapOvr>
    <a:masterClrMapping/>
  </p:clrMapOvr>
  <p:transition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5397-EB4D-4A3C-9D38-29312048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69AB-8515-42FC-8179-1C9D49CD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FF6B-5FC9-4383-8B6E-321C7972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F136215-9880-41B7-A69D-65DDA38AD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394"/>
      </p:ext>
    </p:extLst>
  </p:cSld>
  <p:clrMapOvr>
    <a:masterClrMapping/>
  </p:clrMapOvr>
  <p:transition advClick="0"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FF3CF4E-A644-4934-B4E8-0C573FC1552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A05E2-686A-4B5C-B4FB-54DCB28AE7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92C25-127F-4AFD-9E0C-543AD01FD3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20AB-519F-470D-BB01-38E4DB14B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6946CC4-752F-4690-8024-17877B5B633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4703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BFA49E-8760-48C7-8C4F-813CA82F1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FCF47-4DB5-4017-A059-1FAAE37B1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98DD9-6473-4767-BBE8-80E8970E0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6AF6-1DEE-4ECD-AE06-F2AD2E57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9905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8B65F8-F051-4A8F-B06C-D88FA8BF2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CFFFD-3718-47CC-AF2A-F6086C5C1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3DE4B-80C5-45AB-98C1-F07EBE9D1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AC56-9A05-4C3A-BCD5-D0AD4BCB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43411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2C6D5-9BE3-4112-8FF3-9B7DBB350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19EF9-E8AA-4DB0-942F-F615B8CB8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950E6-F678-4177-80CD-365047E1B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003D-20C0-4AC6-AB2D-26718AB4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497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BD37F5-598D-4BCB-A79C-41394D948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21EFCB-69DE-4A0D-B701-081AE698A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CC322E-A961-443A-A5ED-F11F4088E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6FBD-645F-4749-9801-8CDE2DB8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2588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F62E22-75C5-4429-B6B7-0DD63F427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01B106-7038-47DC-95F4-E3D7ED11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BE5F67-196F-4A74-BDDE-C9181028A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C427-CEBD-4F94-8DF7-DE1BE6B5E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249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7D9EFB-28A7-42C2-B60C-C1F075A33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555EE-D89A-4510-B50A-0B307CCF7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F150A-A233-424C-908B-517BD8892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043A-6213-47FB-9382-597877789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714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38F6FF-0A38-4A44-929B-1D973A8B6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BB8641-23B3-440A-B9CD-054B2E928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76378A-EAFC-4775-BAD1-BF35F970D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9B493-A859-48DF-B03B-10B0B2BD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788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ED2708-1303-489A-88B4-DD93E2FE5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36F21-BC92-492D-9879-02B9DE3F2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E70F6-47F1-4AFA-BACB-827B86792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5D3A7-AD69-4786-8FBD-DEB55339C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523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F62D1-A520-4AB5-9A0D-F1132482C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5DB9C-D7D3-4151-A22D-9668254DB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4E096-065C-4F98-A6B2-9A058B63C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3E57-E4B3-4498-9976-F237696D6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198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672267-DE57-4956-A4DA-66B76EFD7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67C01-99AF-418E-A566-C404D62B5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31AB9-4ECC-45E2-8C43-2A0F26F83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C58C-EFB4-4474-9B53-C77A55A5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91682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59891A-9223-4D97-9EB7-DC57A28C0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65CAAC-A063-41BC-833D-3BFBDE5F5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DE407-37A4-4FB7-9ACE-2A2A13954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B1AF-F57F-4F67-B569-68A8DFF55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5647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E0971-DFF9-4C71-AD08-169A8EB6E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C0796-9F3F-4F95-9047-17917E6AD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F37FA-D14A-41D1-A6B2-633FD8543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95F10-6D18-4D13-AA96-A64E2872B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558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88CEA0-2404-48C3-93CC-160EAEC1F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A8E98-540F-42FE-87F7-78CAE79AF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089F5-4F53-455D-BA37-7EA6EEEE4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3CC1-2F1B-4221-BDAE-3F10D98CF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3451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E3F1359-F31B-405C-BA29-9D9882CAE44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6D71C-FBB6-44B7-9747-1747A4719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432E6-6EDD-4B14-AE38-12EA2666B3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B10A-4705-40FF-BEC2-4D0E94B7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C70826A-85BC-4591-ACDB-362C3A45FDC2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7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82C809-711F-49FD-A6FC-44516C55D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BE1FF-C48B-4E5B-B109-2BD6E5CC1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CBDA5-02C1-4A57-BCCC-AC53A0C5C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3EE6-D309-4E32-A8A1-40132B4C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7166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FB713-BFB6-4880-A385-71254EC5B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D98CA-8243-4C64-911E-F5F508504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DD5780-FB6B-4542-9619-C2077D90F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93AE-2734-457B-8A7E-8AE8B2999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466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37A79-433C-4773-BF25-F4FAAC4E0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6B491-20B7-4567-84F8-C0C063D04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977FC-9DAC-468D-AC4A-804FA23C2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67C3-447E-400A-8230-1DF33CE8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3664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1A11C-6FD2-4517-84E0-3D0E1BBFE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84DAB-8698-421B-84F2-6E3F9981B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0C0EE-C541-4C51-B246-8B6B91A49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A2745-D9F9-4D10-AE82-6B9FB846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9894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64073-9E71-4A40-91B5-7FBD76039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D23A5B-A067-4ACA-BAFF-27A8D42D8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054CCA-0F20-4992-8FA6-43C80816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ABAC-5ACC-489F-96C0-3F0777300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1519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B466C9-4900-4581-993C-0433F5F87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8FD20-24AB-432D-BFF1-E96AE4BA0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624579-4346-411A-8024-65FD91C3F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908B-FD3A-4D85-A319-DF386408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1831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6B8455-E443-4BDE-8920-707736D05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480168-CDC0-4078-9A9C-1FEB34947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C4B193-AC3A-4E73-8795-1EBF2417F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B7FD-60D3-4D44-9285-8868F91A5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8146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DF39C-0FF9-4A2C-B6EA-906B73B10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6CE20-D325-449F-9CCD-D8B015E18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07225-DC2F-4704-8900-F27E16E4B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AC01-337B-4818-AEA8-735FD5B63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1169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B5C56-58FE-4D39-A5A7-1C05FD217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F1F07-C6C1-4BFB-9F71-53A35A150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2281BE-CAED-4686-BE31-1E8066794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5FD22-97DC-42EA-88CA-7D338DA58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8657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CFC916-5C0F-4F5A-ABA3-4346AFC00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F3084-4E05-4FC8-96AE-1D1C5FD1B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C5DE1-416D-4960-AA7F-CB770BD2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19D1-4087-4B61-94F6-FBC5C96E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9756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BBA2C3-B450-4ADA-85ED-BF34F728E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C63A5-7024-4B53-B30D-22B69A78E4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EAE07-17BA-4C59-A1AE-48CDF8203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548B0-D5A1-47A2-93E8-A4071FB1B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5882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ECC369-3191-46D2-9394-7781BA193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AAA5A-DC10-48E3-BF4D-EBE669311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864A5-C391-4B91-AC82-AC42D5D3C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E756-7525-4077-B8F9-421DCFCAD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3674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AE3F79E-0005-4AAA-ADA9-70CD5BC5E9B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32D040-22A8-4056-A896-80FAE0CC2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8B4A9B-D7B2-4EA8-8CC9-A9D5C3B5EF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8427-EF67-4C5C-B527-58619862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1453CBF-2674-4464-BB43-CA7B1B4E89A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54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346D3F-1B50-4786-BFF9-DC3D886BC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01769C-8ED4-45B8-93F4-028C47805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E755FC-0884-474A-A518-D86632086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7539-D686-48A7-9FE0-2D7F70760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3435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4CFA82-CCCB-4A46-B835-6E1453592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43CCF-792F-426B-8BFE-4AC3B7007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A721F-83CC-41E8-86EF-457D30FCA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5B1A0-81A2-48F7-B7A5-F8D059AB2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8671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B89EAC-C54A-4F63-860B-8798DF07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45AC4-8C7F-4E5D-A393-283F5D97B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D2D69-2710-405D-9365-FF255FFE1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3E9A-AFFD-4FBD-B5A3-2AA1AFA5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2246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169BA-3C6A-4804-B0D6-796CC9668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CB81B8-6A0E-498B-9853-4B47459C1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9B902-AA35-431D-8B2D-08D139334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0C059-A1CF-420B-9A98-070CB7A96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0974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5F30BA-9A4C-4F73-B20A-E756F174C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E071A8-F617-4581-80C5-A42BBD757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C5272-9F1C-40C6-B8E4-FA51FC1FD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505E-645B-4876-8B88-7CD60EB34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2448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E6594A-5126-4B60-8E79-E2A445646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E795E5-FDDE-4DF1-A279-B361D2E99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42B95-C3CD-4F79-85B0-C181A1E31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D1BFD-3D09-4236-B30A-C04C28AE0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82369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03E2AF-509D-4376-8F47-297370A1C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9FD505-2006-4B25-AB5D-776927E7B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8E1ADA-9A95-41B9-B250-839F3E7C7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F4C9B-3265-41FB-BEF7-DB17E19D4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076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AFAAF-8F8E-4533-A260-AC8B0CB90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7EE64-D983-4033-B15C-9670FB7A4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788C21-34DE-4382-9EBA-4B51E7B50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EC68-AE4D-4EF5-86B8-6046E0E88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3538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48877-5BCE-4BBE-A644-60B06ECA9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0FCCF-6042-42E9-8606-2323F8A02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53466-EA44-403D-B629-E00F507C7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D353-060C-4588-B9AC-F9C55BB9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8267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AFD6B-3B13-451E-A39A-BB043B456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14128-4EDF-4179-9B01-874F9A06D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45AC3A-5D4D-472E-9048-E0FE2BE81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9EE9-0516-41C5-B849-99786907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1080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AF4E7C-B5E4-4169-8AD4-A7B94FFFB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6E7D6C-BA29-47CB-9F19-7A6625189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F7AA5-3C91-436D-A170-222B5B657B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E88FC-A350-4D3C-8779-364CDEEEC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315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78E00B-3D25-4F48-84B3-CFE7AFC15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7C0CC2-72B8-4DE7-BB76-8BF946648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279865-C08D-43FD-BF3B-F8E246F8A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64523-2CAD-4125-B62C-F0F5CF10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80455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D8F3A6-A271-471E-B1B6-A55D49347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E7586-378C-4F76-B4BD-650B9156B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DD226-87CE-4D02-9E78-0F6193FBD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8591-C93A-4BE7-AA09-79F4416E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1197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DB0F5DE-F02D-44C3-B389-952D1387218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D094A8-A20E-46F7-B975-6F29216712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31A383-5DF8-4C3E-B185-AA8CF15EEF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7DD4-67CC-42E5-9374-A573DCCBB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16AF2F5-55D6-4A00-B731-D4BC78E3A11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6337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60417-3DCC-4F9D-8673-9E62CD2BF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28FA2-9522-4452-B2ED-3C653AF5A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8E8C1C-BC28-4A36-9B12-0EB85B404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22AFA-3D84-4D55-9CF9-9455673D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6273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2A21A8-2592-49FA-91E2-18FE0E7D6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9BF70-E229-4562-BA21-17DFD7676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EBA33-16D9-4CFE-BCC4-5E3E766C0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7329-1560-4561-AD23-44586E98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4642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C7DE5-0546-49B3-9F5D-B254F9359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34B74-38B0-4885-A49A-52E62714A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4CDD3-5804-426F-82BC-DF3427E26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25EDC-2129-4400-935A-83D1E051D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8795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A4EB830-139E-43BC-825B-D3BEDDB43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66CEB9-EC27-4D62-944C-06E92AE7A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C9C13A-BEFF-4991-ADFD-F495250FF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93F5-7D72-4BD6-9498-1A313FD9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2402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C00B2F-1325-41B7-AF67-F49542BF2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518101-6C79-47D0-854E-52B451EE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ACF79A-DA3E-4186-8F6F-E24B3A4E1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5FF7-EE36-49F3-8456-DF4B5BEBE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5732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5B5AB4-0936-4B31-93FD-893189F69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4FADC9-33AD-4E31-9404-D964301C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E9C0C1-835F-4852-B453-CAB36966E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632E-55D2-4271-B102-5D746F6E8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1604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B51F0-F9FA-408A-B03D-90E01F2D5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D9A2F-1626-4C1A-9BC1-AE8DAA2B6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5BDC0B-9938-4F59-8B99-AAE27604F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BBE7-CF10-4095-B3AF-6868F949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0870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D3FAE3-CC75-4142-88B3-34B03FA18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4C71D2-D087-427E-8AAD-C699FDB22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C34011-2FF6-4E54-AD83-1D4D4EB14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AD30A-26D8-466F-BDDC-E1668AB25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0202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1212E1-AB29-4420-AC0E-9B2EB3074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064153-DD01-40E9-9546-4AD6FDDB6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2D27B0-C975-4BC5-B611-4D8C15033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E490-ECCA-4F69-A2FC-DF3399767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25143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47A623-5579-45A5-8685-4DF3C75BE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5D640-DF3C-454E-A715-4954D764A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1D438-FF32-495E-AF60-71E0FF69F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1C2E-87F3-4508-A6C9-F870E4DF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9405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C05A9-2577-432E-B1DA-9CF40686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4DF27-1102-490A-91F5-01B06CAE5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518A31-BB0F-4906-94EF-D00463062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EB2B-9C37-4601-9072-7F2943258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29247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558B7-A501-421D-B861-6A374534F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0EE600-0FA3-4257-BEAC-F6B8634C7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325F46-5035-4E7E-B300-2AD2E5CB5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B6E5C-0A5B-4157-BAA6-4A497D9D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5282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2AE1DE2-4475-4674-A6CD-5775B1C758D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2B6D4-05F7-4B65-AA83-F93B7D73DF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3FEAB3-D440-41D3-BC00-751D487B9A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9386-A1CC-4669-A059-D50FF2CB3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C4D1A12-CA29-4935-8BFF-03513EA9515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2469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50B00C-107C-4162-88EE-4B96B7FF5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26FAB-63BE-4794-8159-7091E7EAB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D4B80D-4705-4AA6-8EC9-46373BC37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0007-1FA2-469F-8371-3A47AAFE5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072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EA209B-8487-447F-8D9B-9CBEA03EE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21602-BDF6-46AB-B520-2D33B26F8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D8CB5D-F9C9-4039-AC78-2B543B9CE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D0B95-30C1-418D-8D8D-92A9FD8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8448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78D9E-A8E3-49B7-A4FC-42599A185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E6DEB-B237-4730-B70A-B8938EAD6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A7C2F-F32B-4D3D-BEF6-13585B047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1F964-B1A5-4902-877D-31739321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0333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FDBE27-069D-4137-8A32-CAEE53D21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AE151-921E-48FA-9418-8B52B475D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B21F8E-92DC-4066-B3AD-08C28BC8A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9C70D-1119-417B-B264-647CC89AC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1276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D6D886-4015-43BB-A671-DBBD1B339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35CFA6-0BEA-4FB8-B687-11CA5C9499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69E59A-8A4D-4658-BD44-C9042B873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C457-F300-4329-A0FD-6C38B4B6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5279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6689BB-9F43-4305-A2C9-E1B6D7F22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0D5A41-BD64-40EF-AC0E-CB8445FC5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5FD4E0-64FF-4E98-828A-44DD792FF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436C-B167-438D-9858-A9771D2F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477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6FF29-181D-4B18-8E76-564F0F8DC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BDDF80-32F6-4A1B-860B-AC232EF4F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DC6ED1-104E-4C3F-A68D-CDCC3F4D0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B97B-FB1A-42AD-9FB2-C448288D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67660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D6095-18CF-4D63-A6D9-D6A4365BF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ECDCE-3BB9-4338-8134-4B4BBF4EF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07E99-7C95-4BE5-B155-4E2A59177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3808-1DCD-44C4-9F9B-9579F6EB7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1930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EADDD-7249-47A9-A22A-E36AA19B3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8A098-6E8D-41DF-B58C-ADAC5E946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01935-73A9-4DFA-9ADF-6A15563B3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F5FA-7AC0-4C1A-982F-35760B74E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5177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47BC3E-1FA5-422C-B7FB-A79A23F86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470A2-0542-4AB2-B66E-D234ECE71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B26F2C-FD1E-447C-861B-5A0C6D37D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4A546-CD7B-445B-B4A9-74AF6D7D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3541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254501-FD13-4693-833D-3C1CEDC17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E406C5-A140-4DAB-B418-BB58AB6B5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F3537C-4490-4217-A171-7A5EF871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0A4A-D559-47AF-8AF3-80DDCC43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3811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076CC-70DA-4D49-BAC0-FB55FAE19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58005-B0F1-4780-889C-EB6C8CC48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BD3812-3732-4A43-9E05-E3E2BD3DE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F4C5-B4D1-4ED3-8D86-E19AE29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46636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288B9FA-3795-4ECC-8A2A-7C36AACB8E5C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7ADB1E-BBAF-4B0B-8E59-0C9AB14E5B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BF022-2777-4A07-9FED-23FCC9186B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2DC7-1252-4CB7-B3FE-BD89D520A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1F0F50-D574-438F-A383-771E26220C6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0907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A2B70-E894-42DC-B9B3-30E37E4E8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01CF45-57D9-45B2-98A0-02933FCC8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6CF3B-8630-4B56-8651-C1C625CFC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E828-7E8F-4B4D-AEB8-82041CA75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139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C6D27-EB7D-490E-9881-684507DE4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BD2AB-C3DC-4BE9-B0A9-92F8DFBC8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C0E80-0918-40D0-BC68-C73AA0048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06EE-6EB3-4B76-8E70-626F87000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7722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E20B7-17A4-48B4-8562-A644B3DB9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E3C9D9-A8E7-44C8-8D1E-63FC156F7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6531C-0731-4197-BE0C-83BED7C7A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619E-E300-4AB7-B6BA-166AC116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6680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844685-B32F-405A-A7E5-B5E64DA35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F3AA0A-5DFE-4D33-A7B2-A7B5921BF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DCCEFD-59B4-430D-87B4-2D0D58C34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5928-DA2E-42AD-906F-1094347B2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8746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423F3-1ADC-40F8-BA26-7B0B62D48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BDF1B-B41F-44EF-9F38-179B58CC6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049F0-7C59-4191-BB47-58C24D230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0489-D78E-4148-9C09-AA25EDF07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8102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4B4E65-0250-4C1A-B56E-30C6F70E5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5754D2-EFA5-4550-B7BC-1C832C2A1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04960-9B87-4580-8A0B-4D536F3B8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9E13-8951-4641-9266-636D3A3D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1285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5158B2-72D8-450C-BF2C-27C8C9F11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6B23F4-7563-43CE-9A3C-B5F1F8A7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181496-02E3-41F3-905A-D6B19334F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0077-B694-4F12-9BD2-C893803DD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4189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9EE63-623A-417F-B50D-3BF2D5580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1D638-5CC6-4592-9D07-95863621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C5C3A-BE42-4BE0-8428-94FE8D48B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D8C84-436A-4373-B034-798CCC536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94120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2B42F-336E-4116-B72A-DB0382CDA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DB957-5259-4175-8028-FC9FA2D08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5A39-281A-4D9B-B548-C7A658576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5D035-176D-4755-8AA1-483E9B5C4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1655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C1EEB-EC97-4412-8BDA-842E4045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77593-8A2F-424A-BDBC-EF30E1106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F3EC3-1C97-444B-87F7-BB30F31EE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1A3B4-FFEA-43AF-8C83-0F7C9BDA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4625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8BEA59-7045-4B02-A19C-879A5574B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815F82-154D-4608-9E27-6EB186353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BD4BB5-DF81-4C4A-B427-DF9A2FD09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1C80-F6EC-4E5C-AAE7-6EC39402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564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733387-42A1-4D3E-9DAC-21AFD397A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75901B-4E2C-43AE-B95D-CDF5512E6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0A2E99-4D82-4DC4-BAE9-71B24D6F1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2F80-B139-4B24-B2B3-3FE84CB4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5699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799663B-08F0-4433-85D0-D664DBFDF25B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0FD07-5B06-420A-8B05-CAAEBA60DB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6F5A20-8EC7-431D-8E47-8F5FA97C3B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1183-804C-45C8-BE5E-87C55D867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5A6D941-91D2-4844-BBCB-0017B6131A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6166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538181-ECBD-4A32-B8CE-D00328DF3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2915BD-D487-4B4F-8BA7-73F6591CD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28A13-881A-47BD-B199-E6D08387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B8670-2054-43B4-8BE8-5E648B0BE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16305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410BED-3F4F-4C6B-9FF2-403450838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CC4D9-6322-4B54-B20F-5D7B7BC21C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BEA294-10D8-4861-9E68-FDFA011DE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3C6E-44B2-4444-B4C1-985FF1672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06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25288F2-1937-4370-9FF8-FD24A8C79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1A78C13-885D-451D-88A2-E15FF5208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B2FE1BD-C40C-48E6-AA0E-9860F1CC94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8906402-D74D-4971-A8C1-82CCDCE2A6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92105A38-BF30-4FF7-896B-3F2837DEA1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EEA752-C41C-4F97-A96B-A01306D14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41" r:id="rId1"/>
    <p:sldLayoutId id="2147487220" r:id="rId2"/>
    <p:sldLayoutId id="2147487221" r:id="rId3"/>
    <p:sldLayoutId id="2147487222" r:id="rId4"/>
    <p:sldLayoutId id="2147487223" r:id="rId5"/>
    <p:sldLayoutId id="2147487224" r:id="rId6"/>
    <p:sldLayoutId id="2147487225" r:id="rId7"/>
    <p:sldLayoutId id="2147487226" r:id="rId8"/>
    <p:sldLayoutId id="2147487227" r:id="rId9"/>
    <p:sldLayoutId id="2147487228" r:id="rId10"/>
    <p:sldLayoutId id="2147487229" r:id="rId11"/>
    <p:sldLayoutId id="2147487230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F591D1F-C701-4A73-9CFB-1D0028EBA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E33FC00-8DF3-42E5-AD2C-DE6AA43A7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8FFDB147-BDAC-43EE-91E1-F296CE14B3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63523B3B-96F9-44B8-8D3B-F0DFE2B7F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EAABDCA7-EB44-446C-B33C-65BA68C4F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9CF8F1-F82F-40C0-B84A-272C118C6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61" r:id="rId1"/>
    <p:sldLayoutId id="2147487308" r:id="rId2"/>
    <p:sldLayoutId id="2147487309" r:id="rId3"/>
    <p:sldLayoutId id="2147487310" r:id="rId4"/>
    <p:sldLayoutId id="2147487311" r:id="rId5"/>
    <p:sldLayoutId id="2147487312" r:id="rId6"/>
    <p:sldLayoutId id="2147487313" r:id="rId7"/>
    <p:sldLayoutId id="2147487314" r:id="rId8"/>
    <p:sldLayoutId id="2147487315" r:id="rId9"/>
    <p:sldLayoutId id="2147487316" r:id="rId10"/>
    <p:sldLayoutId id="2147487317" r:id="rId11"/>
    <p:sldLayoutId id="2147487318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5E5EF13-A756-40EA-A1C7-D0A0D4A23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67B2238-FB7F-4B55-A633-0CB905E30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207389D0-EA44-4A6A-960A-3D0BB9B99E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20B238CD-43D4-4D74-BDC9-AAB17A6652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71756839-91A0-415F-A79B-F1DBECC8CC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ED1171-0B11-4E15-93C3-7971DD683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62" r:id="rId1"/>
    <p:sldLayoutId id="2147487319" r:id="rId2"/>
    <p:sldLayoutId id="2147487320" r:id="rId3"/>
    <p:sldLayoutId id="2147487321" r:id="rId4"/>
    <p:sldLayoutId id="2147487322" r:id="rId5"/>
    <p:sldLayoutId id="2147487323" r:id="rId6"/>
    <p:sldLayoutId id="2147487324" r:id="rId7"/>
    <p:sldLayoutId id="2147487325" r:id="rId8"/>
    <p:sldLayoutId id="2147487326" r:id="rId9"/>
    <p:sldLayoutId id="2147487327" r:id="rId10"/>
    <p:sldLayoutId id="2147487328" r:id="rId11"/>
    <p:sldLayoutId id="2147487329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E1A7C55-030F-4F85-8F90-3F8658C5B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3026475-AE62-4D68-A3E6-376C39C5B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B19793E1-200C-4078-9615-F76B15B6BB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BA6CC797-C4AD-4B5E-8168-6326FC88E2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A47BE8A1-9F9C-4C1C-933F-2BAE81F8BC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7420D9-D63B-4418-BA0D-DF3E13F9F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63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  <p:sldLayoutId id="2147487340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440B17B-8F88-4925-A9D7-1BEE8DB64B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I"/>
              <a:t>Click to edit Master title style</a:t>
            </a:r>
            <a:endParaRPr lang="sl-SI" altLang="en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4183AAC-8A46-4E9F-A78B-72307D6719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I"/>
              <a:t>Click to edit Master text styles</a:t>
            </a:r>
          </a:p>
          <a:p>
            <a:pPr lvl="1"/>
            <a:r>
              <a:rPr lang="en-US" altLang="en-SI"/>
              <a:t>Second level</a:t>
            </a:r>
          </a:p>
          <a:p>
            <a:pPr lvl="2"/>
            <a:r>
              <a:rPr lang="en-US" altLang="en-SI"/>
              <a:t>Third level</a:t>
            </a:r>
          </a:p>
          <a:p>
            <a:pPr lvl="3"/>
            <a:r>
              <a:rPr lang="en-US" altLang="en-SI"/>
              <a:t>Fourth level</a:t>
            </a:r>
          </a:p>
          <a:p>
            <a:pPr lvl="4"/>
            <a:r>
              <a:rPr lang="en-US" altLang="en-SI"/>
              <a:t>Fifth level</a:t>
            </a:r>
            <a:endParaRPr lang="sl-SI" alt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ED91E-80BF-4DA3-BF16-DBA3E88E6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475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C9AF-D515-4F80-A2CA-060F5181F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10D4E37-EE6E-4446-8F8F-0CDC03FF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9DB20A4B-4B8D-41B5-9312-55F51D7769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34125"/>
            <a:ext cx="792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42" r:id="rId1"/>
    <p:sldLayoutId id="2147487343" r:id="rId2"/>
    <p:sldLayoutId id="2147487344" r:id="rId3"/>
    <p:sldLayoutId id="2147487345" r:id="rId4"/>
    <p:sldLayoutId id="2147487346" r:id="rId5"/>
    <p:sldLayoutId id="2147487347" r:id="rId6"/>
    <p:sldLayoutId id="2147487348" r:id="rId7"/>
    <p:sldLayoutId id="2147487349" r:id="rId8"/>
    <p:sldLayoutId id="2147487350" r:id="rId9"/>
    <p:sldLayoutId id="2147487351" r:id="rId10"/>
    <p:sldLayoutId id="2147487352" r:id="rId11"/>
  </p:sldLayoutIdLst>
  <p:transition advClick="0" advTm="5000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AA43D48-F394-4150-853D-7AF81E12D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A21449A-D2BC-4A2E-9425-F7D63EE6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FA1DD67A-695A-4ABD-8642-0CB78F93A4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42EA0C4F-1194-47A2-A208-3644AF85CB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FB76D905-959D-4C3E-BC70-8C134E19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263E0FB-93DA-4945-AEA0-8B261E32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3" r:id="rId1"/>
    <p:sldLayoutId id="2147487231" r:id="rId2"/>
    <p:sldLayoutId id="2147487232" r:id="rId3"/>
    <p:sldLayoutId id="2147487233" r:id="rId4"/>
    <p:sldLayoutId id="2147487234" r:id="rId5"/>
    <p:sldLayoutId id="2147487235" r:id="rId6"/>
    <p:sldLayoutId id="2147487236" r:id="rId7"/>
    <p:sldLayoutId id="2147487237" r:id="rId8"/>
    <p:sldLayoutId id="2147487238" r:id="rId9"/>
    <p:sldLayoutId id="2147487239" r:id="rId10"/>
    <p:sldLayoutId id="2147487240" r:id="rId11"/>
    <p:sldLayoutId id="2147487241" r:id="rId12"/>
    <p:sldLayoutId id="2147487354" r:id="rId13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B045846-96A3-4A3B-B940-150539F4C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5686B2C-A6EF-4F0C-81F1-CDADD4820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9B8B804-E2B9-4BF3-82CA-982679FF1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B7C4212-4AB5-4FD2-A527-9016679F87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D063A466-E1C8-484C-95B4-FEDA71766D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6651E5-BC3C-418D-B768-08F2B0451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5" r:id="rId1"/>
    <p:sldLayoutId id="2147487242" r:id="rId2"/>
    <p:sldLayoutId id="2147487243" r:id="rId3"/>
    <p:sldLayoutId id="2147487244" r:id="rId4"/>
    <p:sldLayoutId id="2147487245" r:id="rId5"/>
    <p:sldLayoutId id="2147487246" r:id="rId6"/>
    <p:sldLayoutId id="2147487247" r:id="rId7"/>
    <p:sldLayoutId id="2147487248" r:id="rId8"/>
    <p:sldLayoutId id="2147487249" r:id="rId9"/>
    <p:sldLayoutId id="2147487250" r:id="rId10"/>
    <p:sldLayoutId id="2147487251" r:id="rId11"/>
    <p:sldLayoutId id="2147487252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8CCD689-6B92-4521-A3B5-25D9F7643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815D945-A6D6-49B9-BC71-6558ED4B1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E266F8CE-6595-4A0D-8013-D3F61B3A09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203E678-AC9D-4437-AB31-CB9EED7DA7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60EB18C-DFFF-4420-806A-2971A05450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9CB13F-1829-44D1-A3FB-BF79EBD5D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6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  <p:sldLayoutId id="2147487263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91A5129-68C1-4F3D-BCF5-A2264F2AD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EA8BF7D-3DBD-4492-9B68-D20B99F2A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AE26A5F7-7710-41DE-8F52-B6326332BE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E2989727-F8D4-4386-945C-F8EA104733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F18A3CF8-CFA2-44E8-85A6-AEFE6DE02E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3A8909-468A-4CB7-B774-E064FFBAC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7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  <p:sldLayoutId id="2147487274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0FCFFBE-7269-471F-B99C-3E1DA5035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C2EB6E0-D906-4DC0-8E37-C142270B6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2FD2C9DE-195F-4037-AF8D-E814571641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47102FDF-A29C-44CF-A2BD-D81C70181A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A5F9F763-5DDA-4685-8181-B6A517B03B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DD3DA1-7607-4156-ACAA-638B8F67D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8" r:id="rId1"/>
    <p:sldLayoutId id="2147487275" r:id="rId2"/>
    <p:sldLayoutId id="2147487276" r:id="rId3"/>
    <p:sldLayoutId id="2147487277" r:id="rId4"/>
    <p:sldLayoutId id="2147487278" r:id="rId5"/>
    <p:sldLayoutId id="2147487279" r:id="rId6"/>
    <p:sldLayoutId id="2147487280" r:id="rId7"/>
    <p:sldLayoutId id="2147487281" r:id="rId8"/>
    <p:sldLayoutId id="2147487282" r:id="rId9"/>
    <p:sldLayoutId id="2147487283" r:id="rId10"/>
    <p:sldLayoutId id="2147487284" r:id="rId11"/>
    <p:sldLayoutId id="2147487285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900EDA8-4497-411C-A821-3151B2448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8F066D5-D6E1-4360-90D0-D93B8928E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3C597447-89EE-4B0B-95CF-4219B8E068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5F4682B5-D562-4879-B41C-5DB0BF6307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36C22C3B-85B3-49B4-BF43-9B3780C3B1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1F3A54-E297-4B63-8E8A-74EE60CC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59" r:id="rId1"/>
    <p:sldLayoutId id="2147487286" r:id="rId2"/>
    <p:sldLayoutId id="2147487287" r:id="rId3"/>
    <p:sldLayoutId id="2147487288" r:id="rId4"/>
    <p:sldLayoutId id="2147487289" r:id="rId5"/>
    <p:sldLayoutId id="2147487290" r:id="rId6"/>
    <p:sldLayoutId id="2147487291" r:id="rId7"/>
    <p:sldLayoutId id="2147487292" r:id="rId8"/>
    <p:sldLayoutId id="2147487293" r:id="rId9"/>
    <p:sldLayoutId id="2147487294" r:id="rId10"/>
    <p:sldLayoutId id="2147487295" r:id="rId11"/>
    <p:sldLayoutId id="2147487296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02B316D-558D-4579-A40F-E72A34D4D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F56E238-7EE7-4C55-AD02-003A72B2A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94366827-D5AD-417C-8CF2-50BDF16EB5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FC4EB64A-170B-47D5-A883-00A1E23E73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/>
              <a:t>U NM, 28.11.2023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F9FBF16B-DE03-480F-8932-58B6F2DFB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689E76-F16A-4204-8CF9-C9032E573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360" r:id="rId1"/>
    <p:sldLayoutId id="2147487297" r:id="rId2"/>
    <p:sldLayoutId id="2147487298" r:id="rId3"/>
    <p:sldLayoutId id="2147487299" r:id="rId4"/>
    <p:sldLayoutId id="2147487300" r:id="rId5"/>
    <p:sldLayoutId id="2147487301" r:id="rId6"/>
    <p:sldLayoutId id="2147487302" r:id="rId7"/>
    <p:sldLayoutId id="2147487303" r:id="rId8"/>
    <p:sldLayoutId id="2147487304" r:id="rId9"/>
    <p:sldLayoutId id="2147487305" r:id="rId10"/>
    <p:sldLayoutId id="2147487306" r:id="rId11"/>
    <p:sldLayoutId id="2147487307" r:id="rId12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File:MWI_Schrodingers_cat.png" TargetMode="Externa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oebner.net/Prizef/TuringArticle.html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cott_Aaronson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uring_machin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7" descr="http://t0.gstatic.com/images?q=tbn:ANd9GcSnZJuSQPlYF20aphP3X5pU8ggmGn-7pA8fIofjKqLIknIXyS4x4g">
            <a:extLst>
              <a:ext uri="{FF2B5EF4-FFF2-40B4-BE49-F238E27FC236}">
                <a16:creationId xmlns:a16="http://schemas.microsoft.com/office/drawing/2014/main" id="{7125E756-5CE5-45F8-B212-6A4D859A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417569" cy="305027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7A077FDC-2948-443A-AC1E-4AC4B2B0B0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80111" y="4890071"/>
            <a:ext cx="3563889" cy="1186085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sl-SI" sz="2000" dirty="0">
                <a:effectLst/>
              </a:rPr>
              <a:t>Matjaž Gams, </a:t>
            </a:r>
            <a:br>
              <a:rPr lang="sl-SI" sz="2000" dirty="0">
                <a:effectLst/>
              </a:rPr>
            </a:br>
            <a:endParaRPr lang="en-US" sz="2000" dirty="0">
              <a:effectLst/>
            </a:endParaRPr>
          </a:p>
          <a:p>
            <a:pPr eaLnBrk="1" hangingPunct="1">
              <a:defRPr/>
            </a:pPr>
            <a:r>
              <a:rPr lang="sl-SI" sz="2000" dirty="0"/>
              <a:t>Institut “</a:t>
            </a:r>
            <a:r>
              <a:rPr lang="en-US" sz="2000" dirty="0"/>
              <a:t>Jo</a:t>
            </a:r>
            <a:r>
              <a:rPr lang="sl-SI" sz="2000" dirty="0"/>
              <a:t>ž</a:t>
            </a:r>
            <a:r>
              <a:rPr lang="en-US" sz="2000" dirty="0" err="1"/>
              <a:t>ef</a:t>
            </a:r>
            <a:r>
              <a:rPr lang="en-US" sz="2000" dirty="0"/>
              <a:t> Stefan</a:t>
            </a:r>
            <a:r>
              <a:rPr lang="sl-SI" sz="2000" dirty="0"/>
              <a:t>”</a:t>
            </a: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0420" name="Title 5">
            <a:extLst>
              <a:ext uri="{FF2B5EF4-FFF2-40B4-BE49-F238E27FC236}">
                <a16:creationId xmlns:a16="http://schemas.microsoft.com/office/drawing/2014/main" id="{6F49286B-5154-43FE-A1D0-4BBD65F56B9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49238" y="3760788"/>
            <a:ext cx="5259387" cy="2116137"/>
          </a:xfrm>
        </p:spPr>
        <p:txBody>
          <a:bodyPr/>
          <a:lstStyle/>
          <a:p>
            <a:pPr>
              <a:defRPr/>
            </a:pPr>
            <a:r>
              <a:rPr lang="sl-SI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l-SI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l-SI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/>
            </a:br>
            <a:r>
              <a:rPr lang="en-US" sz="5400" dirty="0"/>
              <a:t> </a:t>
            </a:r>
            <a:r>
              <a:rPr lang="sl-SI" sz="5400" dirty="0"/>
              <a:t>Turing Test </a:t>
            </a:r>
            <a:r>
              <a:rPr lang="sl-SI" sz="5400" dirty="0" err="1"/>
              <a:t>and</a:t>
            </a:r>
            <a:r>
              <a:rPr lang="sl-SI" sz="5400" dirty="0"/>
              <a:t> </a:t>
            </a:r>
            <a:r>
              <a:rPr lang="sl-SI" sz="5400" dirty="0" err="1"/>
              <a:t>G</a:t>
            </a:r>
            <a:r>
              <a:rPr lang="sl-SI" sz="5400"/>
              <a:t>ullibility</a:t>
            </a:r>
            <a:endParaRPr lang="en-US" sz="6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572CD8-966C-41AD-A7F2-9B907ACE4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EB65AC5E-59F9-4A04-9C70-C373084F4B31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2481-DAF9-4130-9DF1-7D925D698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7950" y="6275388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sl-SI" dirty="0"/>
              <a:t>U NM, 28.11.2023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1E13CD7-E79C-4065-A8A7-23BE3FF86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TURING TEST  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06E4D4E-FE86-41E6-9107-535C6480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AAB7E9E2-1950-4936-9DCA-98DCE20DA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C8CD12-E2DF-4104-8A0A-DC6DBAE3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B919E11-869F-47E2-A406-5B8B3E01D9DA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1C6F3B4E-BD7D-4EA1-B315-5E6903E2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distinguish computers and humans in the Turing test in about the same time as 30 years ago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fast progress of computer HW and AI this seems unreasonable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Principle of 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knowledge computers must apply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thinking</a:t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 parallel, multiple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Analogy: Multiple universes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1CE8-4CA5-4A45-A8FE-5AB2A28E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  <p:pic>
        <p:nvPicPr>
          <p:cNvPr id="49160" name="Picture 2">
            <a:extLst>
              <a:ext uri="{FF2B5EF4-FFF2-40B4-BE49-F238E27FC236}">
                <a16:creationId xmlns:a16="http://schemas.microsoft.com/office/drawing/2014/main" id="{0C7E728C-2E1C-4404-98FE-33FAEC21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97973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6382305-6B6D-49CD-946A-2701FB5D7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than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Turing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machine</a:t>
            </a:r>
            <a:b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ypercomputers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F8E5C59-CD83-4E3E-98B4-B9CC716D0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1D4CB4CE-D643-4322-8346-0119265AC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470025"/>
            <a:ext cx="57753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TM </a:t>
            </a:r>
            <a:r>
              <a:rPr lang="en-US" altLang="en-SI">
                <a:solidFill>
                  <a:srgbClr val="000000"/>
                </a:solidFill>
              </a:rPr>
              <a:t>with oracle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Quantum</a:t>
            </a:r>
            <a:r>
              <a:rPr lang="sl-SI" altLang="en-SI">
                <a:solidFill>
                  <a:srgbClr val="000000"/>
                </a:solidFill>
              </a:rPr>
              <a:t> </a:t>
            </a:r>
            <a:r>
              <a:rPr lang="en-US" altLang="en-SI">
                <a:solidFill>
                  <a:srgbClr val="000000"/>
                </a:solidFill>
              </a:rPr>
              <a:t>computers? </a:t>
            </a:r>
            <a:endParaRPr lang="sl-SI" altLang="en-SI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Accelerating TM</a:t>
            </a:r>
            <a:endParaRPr lang="sl-SI" altLang="en-SI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Multiple TMs </a:t>
            </a:r>
            <a:r>
              <a:rPr lang="sl-SI" altLang="en-SI">
                <a:solidFill>
                  <a:srgbClr val="000000"/>
                </a:solidFill>
              </a:rPr>
              <a:t>(</a:t>
            </a:r>
            <a:r>
              <a:rPr lang="en-US" altLang="en-SI">
                <a:solidFill>
                  <a:srgbClr val="000000"/>
                </a:solidFill>
              </a:rPr>
              <a:t>machine, world, </a:t>
            </a:r>
            <a:r>
              <a:rPr lang="sl-SI" altLang="en-SI">
                <a:solidFill>
                  <a:srgbClr val="000000"/>
                </a:solidFill>
              </a:rPr>
              <a:t> ... </a:t>
            </a:r>
            <a:r>
              <a:rPr lang="en-US" altLang="en-SI">
                <a:solidFill>
                  <a:srgbClr val="000000"/>
                </a:solidFill>
              </a:rPr>
              <a:t>Not single</a:t>
            </a:r>
            <a:r>
              <a:rPr lang="sl-SI" altLang="en-SI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906E1-D590-4DA2-95BA-21BA341C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D58C3EB9-8063-4158-B09C-825F718A70CD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740824E4-72A7-4B8A-AF9E-10053647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altLang="en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SI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2" descr="D:\temp\achilles_tortoise-tm.jpg">
            <a:extLst>
              <a:ext uri="{FF2B5EF4-FFF2-40B4-BE49-F238E27FC236}">
                <a16:creationId xmlns:a16="http://schemas.microsoft.com/office/drawing/2014/main" id="{2A9B48DB-041B-4911-A20E-4D021ADB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411538"/>
            <a:ext cx="24606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4" name="Group 13">
            <a:extLst>
              <a:ext uri="{FF2B5EF4-FFF2-40B4-BE49-F238E27FC236}">
                <a16:creationId xmlns:a16="http://schemas.microsoft.com/office/drawing/2014/main" id="{10012E43-D1D7-4DEA-9242-EB6CE01B4BF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573463"/>
            <a:ext cx="6048375" cy="2808287"/>
            <a:chOff x="576" y="1440"/>
            <a:chExt cx="4848" cy="2070"/>
          </a:xfrm>
        </p:grpSpPr>
        <p:grpSp>
          <p:nvGrpSpPr>
            <p:cNvPr id="50187" name="Group 12">
              <a:extLst>
                <a:ext uri="{FF2B5EF4-FFF2-40B4-BE49-F238E27FC236}">
                  <a16:creationId xmlns:a16="http://schemas.microsoft.com/office/drawing/2014/main" id="{59F3CC71-7097-402F-8104-3990F28AA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40"/>
              <a:ext cx="4848" cy="1846"/>
              <a:chOff x="576" y="1440"/>
              <a:chExt cx="4848" cy="1846"/>
            </a:xfrm>
          </p:grpSpPr>
          <p:pic>
            <p:nvPicPr>
              <p:cNvPr id="50191" name="Picture 5" descr="turingM">
                <a:extLst>
                  <a:ext uri="{FF2B5EF4-FFF2-40B4-BE49-F238E27FC236}">
                    <a16:creationId xmlns:a16="http://schemas.microsoft.com/office/drawing/2014/main" id="{D917F370-E44D-497B-84B6-F661C06AAB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1915"/>
                <a:ext cx="2304" cy="1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6" descr="turingM">
                <a:extLst>
                  <a:ext uri="{FF2B5EF4-FFF2-40B4-BE49-F238E27FC236}">
                    <a16:creationId xmlns:a16="http://schemas.microsoft.com/office/drawing/2014/main" id="{CF341A4F-9E9B-440E-A958-081A3BA40D9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1880"/>
                <a:ext cx="2448" cy="1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id="{71BDC7B7-F07C-4495-8403-2A6BCB8AA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1440"/>
                <a:ext cx="144" cy="125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0D4CF6A3-0564-4E5F-9427-DDB6B44A79E9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29552">
                <a:off x="2553" y="2019"/>
                <a:ext cx="1101" cy="900"/>
              </a:xfrm>
              <a:custGeom>
                <a:avLst/>
                <a:gdLst>
                  <a:gd name="T0" fmla="*/ 0 w 1286"/>
                  <a:gd name="T1" fmla="*/ 52 h 1083"/>
                  <a:gd name="T2" fmla="*/ 0 w 1286"/>
                  <a:gd name="T3" fmla="*/ 55 h 1083"/>
                  <a:gd name="T4" fmla="*/ 3 w 1286"/>
                  <a:gd name="T5" fmla="*/ 59 h 1083"/>
                  <a:gd name="T6" fmla="*/ 3 w 1286"/>
                  <a:gd name="T7" fmla="*/ 67 h 1083"/>
                  <a:gd name="T8" fmla="*/ 4 w 1286"/>
                  <a:gd name="T9" fmla="*/ 76 h 1083"/>
                  <a:gd name="T10" fmla="*/ 8 w 1286"/>
                  <a:gd name="T11" fmla="*/ 86 h 1083"/>
                  <a:gd name="T12" fmla="*/ 13 w 1286"/>
                  <a:gd name="T13" fmla="*/ 96 h 1083"/>
                  <a:gd name="T14" fmla="*/ 21 w 1286"/>
                  <a:gd name="T15" fmla="*/ 104 h 1083"/>
                  <a:gd name="T16" fmla="*/ 28 w 1286"/>
                  <a:gd name="T17" fmla="*/ 111 h 1083"/>
                  <a:gd name="T18" fmla="*/ 39 w 1286"/>
                  <a:gd name="T19" fmla="*/ 116 h 1083"/>
                  <a:gd name="T20" fmla="*/ 46 w 1286"/>
                  <a:gd name="T21" fmla="*/ 121 h 1083"/>
                  <a:gd name="T22" fmla="*/ 55 w 1286"/>
                  <a:gd name="T23" fmla="*/ 127 h 1083"/>
                  <a:gd name="T24" fmla="*/ 63 w 1286"/>
                  <a:gd name="T25" fmla="*/ 131 h 1083"/>
                  <a:gd name="T26" fmla="*/ 73 w 1286"/>
                  <a:gd name="T27" fmla="*/ 136 h 1083"/>
                  <a:gd name="T28" fmla="*/ 86 w 1286"/>
                  <a:gd name="T29" fmla="*/ 140 h 1083"/>
                  <a:gd name="T30" fmla="*/ 103 w 1286"/>
                  <a:gd name="T31" fmla="*/ 141 h 1083"/>
                  <a:gd name="T32" fmla="*/ 123 w 1286"/>
                  <a:gd name="T33" fmla="*/ 141 h 1083"/>
                  <a:gd name="T34" fmla="*/ 144 w 1286"/>
                  <a:gd name="T35" fmla="*/ 140 h 1083"/>
                  <a:gd name="T36" fmla="*/ 161 w 1286"/>
                  <a:gd name="T37" fmla="*/ 137 h 1083"/>
                  <a:gd name="T38" fmla="*/ 176 w 1286"/>
                  <a:gd name="T39" fmla="*/ 133 h 1083"/>
                  <a:gd name="T40" fmla="*/ 190 w 1286"/>
                  <a:gd name="T41" fmla="*/ 127 h 1083"/>
                  <a:gd name="T42" fmla="*/ 199 w 1286"/>
                  <a:gd name="T43" fmla="*/ 122 h 1083"/>
                  <a:gd name="T44" fmla="*/ 206 w 1286"/>
                  <a:gd name="T45" fmla="*/ 118 h 1083"/>
                  <a:gd name="T46" fmla="*/ 211 w 1286"/>
                  <a:gd name="T47" fmla="*/ 116 h 1083"/>
                  <a:gd name="T48" fmla="*/ 211 w 1286"/>
                  <a:gd name="T49" fmla="*/ 114 h 1083"/>
                  <a:gd name="T50" fmla="*/ 212 w 1286"/>
                  <a:gd name="T51" fmla="*/ 112 h 1083"/>
                  <a:gd name="T52" fmla="*/ 217 w 1286"/>
                  <a:gd name="T53" fmla="*/ 109 h 1083"/>
                  <a:gd name="T54" fmla="*/ 220 w 1286"/>
                  <a:gd name="T55" fmla="*/ 104 h 1083"/>
                  <a:gd name="T56" fmla="*/ 224 w 1286"/>
                  <a:gd name="T57" fmla="*/ 96 h 1083"/>
                  <a:gd name="T58" fmla="*/ 229 w 1286"/>
                  <a:gd name="T59" fmla="*/ 89 h 1083"/>
                  <a:gd name="T60" fmla="*/ 232 w 1286"/>
                  <a:gd name="T61" fmla="*/ 80 h 1083"/>
                  <a:gd name="T62" fmla="*/ 233 w 1286"/>
                  <a:gd name="T63" fmla="*/ 71 h 1083"/>
                  <a:gd name="T64" fmla="*/ 232 w 1286"/>
                  <a:gd name="T65" fmla="*/ 64 h 1083"/>
                  <a:gd name="T66" fmla="*/ 227 w 1286"/>
                  <a:gd name="T67" fmla="*/ 57 h 1083"/>
                  <a:gd name="T68" fmla="*/ 221 w 1286"/>
                  <a:gd name="T69" fmla="*/ 49 h 1083"/>
                  <a:gd name="T70" fmla="*/ 211 w 1286"/>
                  <a:gd name="T71" fmla="*/ 42 h 1083"/>
                  <a:gd name="T72" fmla="*/ 203 w 1286"/>
                  <a:gd name="T73" fmla="*/ 36 h 1083"/>
                  <a:gd name="T74" fmla="*/ 195 w 1286"/>
                  <a:gd name="T75" fmla="*/ 32 h 1083"/>
                  <a:gd name="T76" fmla="*/ 187 w 1286"/>
                  <a:gd name="T77" fmla="*/ 27 h 1083"/>
                  <a:gd name="T78" fmla="*/ 183 w 1286"/>
                  <a:gd name="T79" fmla="*/ 24 h 1083"/>
                  <a:gd name="T80" fmla="*/ 181 w 1286"/>
                  <a:gd name="T81" fmla="*/ 22 h 1083"/>
                  <a:gd name="T82" fmla="*/ 177 w 1286"/>
                  <a:gd name="T83" fmla="*/ 22 h 1083"/>
                  <a:gd name="T84" fmla="*/ 170 w 1286"/>
                  <a:gd name="T85" fmla="*/ 17 h 1083"/>
                  <a:gd name="T86" fmla="*/ 158 w 1286"/>
                  <a:gd name="T87" fmla="*/ 12 h 1083"/>
                  <a:gd name="T88" fmla="*/ 141 w 1286"/>
                  <a:gd name="T89" fmla="*/ 7 h 1083"/>
                  <a:gd name="T90" fmla="*/ 123 w 1286"/>
                  <a:gd name="T91" fmla="*/ 2 h 1083"/>
                  <a:gd name="T92" fmla="*/ 104 w 1286"/>
                  <a:gd name="T93" fmla="*/ 0 h 1083"/>
                  <a:gd name="T94" fmla="*/ 85 w 1286"/>
                  <a:gd name="T95" fmla="*/ 2 h 1083"/>
                  <a:gd name="T96" fmla="*/ 68 w 1286"/>
                  <a:gd name="T97" fmla="*/ 7 h 1083"/>
                  <a:gd name="T98" fmla="*/ 50 w 1286"/>
                  <a:gd name="T99" fmla="*/ 17 h 1083"/>
                  <a:gd name="T100" fmla="*/ 34 w 1286"/>
                  <a:gd name="T101" fmla="*/ 25 h 1083"/>
                  <a:gd name="T102" fmla="*/ 23 w 1286"/>
                  <a:gd name="T103" fmla="*/ 32 h 1083"/>
                  <a:gd name="T104" fmla="*/ 14 w 1286"/>
                  <a:gd name="T105" fmla="*/ 39 h 1083"/>
                  <a:gd name="T106" fmla="*/ 7 w 1286"/>
                  <a:gd name="T107" fmla="*/ 46 h 1083"/>
                  <a:gd name="T108" fmla="*/ 3 w 1286"/>
                  <a:gd name="T109" fmla="*/ 49 h 1083"/>
                  <a:gd name="T110" fmla="*/ 3 w 1286"/>
                  <a:gd name="T111" fmla="*/ 52 h 1083"/>
                  <a:gd name="T112" fmla="*/ 0 w 1286"/>
                  <a:gd name="T113" fmla="*/ 52 h 10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6"/>
                  <a:gd name="T172" fmla="*/ 0 h 1083"/>
                  <a:gd name="T173" fmla="*/ 1286 w 1286"/>
                  <a:gd name="T174" fmla="*/ 1083 h 108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6" h="1083">
                    <a:moveTo>
                      <a:pt x="0" y="403"/>
                    </a:moveTo>
                    <a:lnTo>
                      <a:pt x="0" y="419"/>
                    </a:lnTo>
                    <a:lnTo>
                      <a:pt x="5" y="457"/>
                    </a:lnTo>
                    <a:lnTo>
                      <a:pt x="9" y="515"/>
                    </a:lnTo>
                    <a:lnTo>
                      <a:pt x="23" y="584"/>
                    </a:lnTo>
                    <a:lnTo>
                      <a:pt x="45" y="661"/>
                    </a:lnTo>
                    <a:lnTo>
                      <a:pt x="72" y="734"/>
                    </a:lnTo>
                    <a:lnTo>
                      <a:pt x="112" y="795"/>
                    </a:lnTo>
                    <a:lnTo>
                      <a:pt x="161" y="845"/>
                    </a:lnTo>
                    <a:lnTo>
                      <a:pt x="214" y="887"/>
                    </a:lnTo>
                    <a:lnTo>
                      <a:pt x="258" y="930"/>
                    </a:lnTo>
                    <a:lnTo>
                      <a:pt x="303" y="972"/>
                    </a:lnTo>
                    <a:lnTo>
                      <a:pt x="352" y="1010"/>
                    </a:lnTo>
                    <a:lnTo>
                      <a:pt x="405" y="1041"/>
                    </a:lnTo>
                    <a:lnTo>
                      <a:pt x="476" y="1068"/>
                    </a:lnTo>
                    <a:lnTo>
                      <a:pt x="565" y="1083"/>
                    </a:lnTo>
                    <a:lnTo>
                      <a:pt x="676" y="1083"/>
                    </a:lnTo>
                    <a:lnTo>
                      <a:pt x="792" y="1072"/>
                    </a:lnTo>
                    <a:lnTo>
                      <a:pt x="890" y="1045"/>
                    </a:lnTo>
                    <a:lnTo>
                      <a:pt x="974" y="1014"/>
                    </a:lnTo>
                    <a:lnTo>
                      <a:pt x="1046" y="976"/>
                    </a:lnTo>
                    <a:lnTo>
                      <a:pt x="1099" y="937"/>
                    </a:lnTo>
                    <a:lnTo>
                      <a:pt x="1139" y="907"/>
                    </a:lnTo>
                    <a:lnTo>
                      <a:pt x="1161" y="884"/>
                    </a:lnTo>
                    <a:lnTo>
                      <a:pt x="1170" y="876"/>
                    </a:lnTo>
                    <a:lnTo>
                      <a:pt x="1175" y="864"/>
                    </a:lnTo>
                    <a:lnTo>
                      <a:pt x="1192" y="837"/>
                    </a:lnTo>
                    <a:lnTo>
                      <a:pt x="1215" y="795"/>
                    </a:lnTo>
                    <a:lnTo>
                      <a:pt x="1237" y="741"/>
                    </a:lnTo>
                    <a:lnTo>
                      <a:pt x="1259" y="680"/>
                    </a:lnTo>
                    <a:lnTo>
                      <a:pt x="1277" y="615"/>
                    </a:lnTo>
                    <a:lnTo>
                      <a:pt x="1286" y="549"/>
                    </a:lnTo>
                    <a:lnTo>
                      <a:pt x="1277" y="492"/>
                    </a:lnTo>
                    <a:lnTo>
                      <a:pt x="1255" y="438"/>
                    </a:lnTo>
                    <a:lnTo>
                      <a:pt x="1219" y="380"/>
                    </a:lnTo>
                    <a:lnTo>
                      <a:pt x="1170" y="326"/>
                    </a:lnTo>
                    <a:lnTo>
                      <a:pt x="1126" y="280"/>
                    </a:lnTo>
                    <a:lnTo>
                      <a:pt x="1077" y="238"/>
                    </a:lnTo>
                    <a:lnTo>
                      <a:pt x="1037" y="203"/>
                    </a:lnTo>
                    <a:lnTo>
                      <a:pt x="1010" y="184"/>
                    </a:lnTo>
                    <a:lnTo>
                      <a:pt x="1001" y="176"/>
                    </a:lnTo>
                    <a:lnTo>
                      <a:pt x="983" y="165"/>
                    </a:lnTo>
                    <a:lnTo>
                      <a:pt x="939" y="134"/>
                    </a:lnTo>
                    <a:lnTo>
                      <a:pt x="868" y="92"/>
                    </a:lnTo>
                    <a:lnTo>
                      <a:pt x="779" y="50"/>
                    </a:lnTo>
                    <a:lnTo>
                      <a:pt x="681" y="15"/>
                    </a:lnTo>
                    <a:lnTo>
                      <a:pt x="574" y="0"/>
                    </a:lnTo>
                    <a:lnTo>
                      <a:pt x="467" y="7"/>
                    </a:lnTo>
                    <a:lnTo>
                      <a:pt x="370" y="53"/>
                    </a:lnTo>
                    <a:lnTo>
                      <a:pt x="272" y="126"/>
                    </a:lnTo>
                    <a:lnTo>
                      <a:pt x="192" y="192"/>
                    </a:lnTo>
                    <a:lnTo>
                      <a:pt x="125" y="249"/>
                    </a:lnTo>
                    <a:lnTo>
                      <a:pt x="76" y="303"/>
                    </a:lnTo>
                    <a:lnTo>
                      <a:pt x="40" y="346"/>
                    </a:lnTo>
                    <a:lnTo>
                      <a:pt x="18" y="376"/>
                    </a:lnTo>
                    <a:lnTo>
                      <a:pt x="5" y="395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56CDC6A-E975-4FAF-8541-C5397D08A25D}"/>
                </a:ext>
              </a:extLst>
            </p:cNvPr>
            <p:cNvSpPr>
              <a:spLocks/>
            </p:cNvSpPr>
            <p:nvPr/>
          </p:nvSpPr>
          <p:spPr bwMode="auto">
            <a:xfrm rot="-2538198">
              <a:off x="2908" y="2316"/>
              <a:ext cx="444" cy="376"/>
            </a:xfrm>
            <a:custGeom>
              <a:avLst/>
              <a:gdLst>
                <a:gd name="T0" fmla="*/ 0 w 520"/>
                <a:gd name="T1" fmla="*/ 23 h 450"/>
                <a:gd name="T2" fmla="*/ 0 w 520"/>
                <a:gd name="T3" fmla="*/ 27 h 450"/>
                <a:gd name="T4" fmla="*/ 3 w 520"/>
                <a:gd name="T5" fmla="*/ 33 h 450"/>
                <a:gd name="T6" fmla="*/ 5 w 520"/>
                <a:gd name="T7" fmla="*/ 42 h 450"/>
                <a:gd name="T8" fmla="*/ 11 w 520"/>
                <a:gd name="T9" fmla="*/ 48 h 450"/>
                <a:gd name="T10" fmla="*/ 15 w 520"/>
                <a:gd name="T11" fmla="*/ 50 h 450"/>
                <a:gd name="T12" fmla="*/ 18 w 520"/>
                <a:gd name="T13" fmla="*/ 53 h 450"/>
                <a:gd name="T14" fmla="*/ 21 w 520"/>
                <a:gd name="T15" fmla="*/ 54 h 450"/>
                <a:gd name="T16" fmla="*/ 27 w 520"/>
                <a:gd name="T17" fmla="*/ 57 h 450"/>
                <a:gd name="T18" fmla="*/ 30 w 520"/>
                <a:gd name="T19" fmla="*/ 58 h 450"/>
                <a:gd name="T20" fmla="*/ 35 w 520"/>
                <a:gd name="T21" fmla="*/ 60 h 450"/>
                <a:gd name="T22" fmla="*/ 43 w 520"/>
                <a:gd name="T23" fmla="*/ 61 h 450"/>
                <a:gd name="T24" fmla="*/ 51 w 520"/>
                <a:gd name="T25" fmla="*/ 61 h 450"/>
                <a:gd name="T26" fmla="*/ 59 w 520"/>
                <a:gd name="T27" fmla="*/ 60 h 450"/>
                <a:gd name="T28" fmla="*/ 67 w 520"/>
                <a:gd name="T29" fmla="*/ 59 h 450"/>
                <a:gd name="T30" fmla="*/ 74 w 520"/>
                <a:gd name="T31" fmla="*/ 57 h 450"/>
                <a:gd name="T32" fmla="*/ 79 w 520"/>
                <a:gd name="T33" fmla="*/ 54 h 450"/>
                <a:gd name="T34" fmla="*/ 82 w 520"/>
                <a:gd name="T35" fmla="*/ 53 h 450"/>
                <a:gd name="T36" fmla="*/ 86 w 520"/>
                <a:gd name="T37" fmla="*/ 51 h 450"/>
                <a:gd name="T38" fmla="*/ 87 w 520"/>
                <a:gd name="T39" fmla="*/ 50 h 450"/>
                <a:gd name="T40" fmla="*/ 87 w 520"/>
                <a:gd name="T41" fmla="*/ 48 h 450"/>
                <a:gd name="T42" fmla="*/ 90 w 520"/>
                <a:gd name="T43" fmla="*/ 48 h 450"/>
                <a:gd name="T44" fmla="*/ 93 w 520"/>
                <a:gd name="T45" fmla="*/ 42 h 450"/>
                <a:gd name="T46" fmla="*/ 96 w 520"/>
                <a:gd name="T47" fmla="*/ 35 h 450"/>
                <a:gd name="T48" fmla="*/ 96 w 520"/>
                <a:gd name="T49" fmla="*/ 28 h 450"/>
                <a:gd name="T50" fmla="*/ 91 w 520"/>
                <a:gd name="T51" fmla="*/ 22 h 450"/>
                <a:gd name="T52" fmla="*/ 85 w 520"/>
                <a:gd name="T53" fmla="*/ 16 h 450"/>
                <a:gd name="T54" fmla="*/ 78 w 520"/>
                <a:gd name="T55" fmla="*/ 11 h 450"/>
                <a:gd name="T56" fmla="*/ 75 w 520"/>
                <a:gd name="T57" fmla="*/ 11 h 450"/>
                <a:gd name="T58" fmla="*/ 74 w 520"/>
                <a:gd name="T59" fmla="*/ 9 h 450"/>
                <a:gd name="T60" fmla="*/ 70 w 520"/>
                <a:gd name="T61" fmla="*/ 8 h 450"/>
                <a:gd name="T62" fmla="*/ 64 w 520"/>
                <a:gd name="T63" fmla="*/ 6 h 450"/>
                <a:gd name="T64" fmla="*/ 59 w 520"/>
                <a:gd name="T65" fmla="*/ 3 h 450"/>
                <a:gd name="T66" fmla="*/ 51 w 520"/>
                <a:gd name="T67" fmla="*/ 3 h 450"/>
                <a:gd name="T68" fmla="*/ 43 w 520"/>
                <a:gd name="T69" fmla="*/ 0 h 450"/>
                <a:gd name="T70" fmla="*/ 34 w 520"/>
                <a:gd name="T71" fmla="*/ 3 h 450"/>
                <a:gd name="T72" fmla="*/ 28 w 520"/>
                <a:gd name="T73" fmla="*/ 3 h 450"/>
                <a:gd name="T74" fmla="*/ 20 w 520"/>
                <a:gd name="T75" fmla="*/ 8 h 450"/>
                <a:gd name="T76" fmla="*/ 13 w 520"/>
                <a:gd name="T77" fmla="*/ 11 h 450"/>
                <a:gd name="T78" fmla="*/ 9 w 520"/>
                <a:gd name="T79" fmla="*/ 15 h 450"/>
                <a:gd name="T80" fmla="*/ 6 w 520"/>
                <a:gd name="T81" fmla="*/ 18 h 450"/>
                <a:gd name="T82" fmla="*/ 3 w 520"/>
                <a:gd name="T83" fmla="*/ 19 h 450"/>
                <a:gd name="T84" fmla="*/ 3 w 520"/>
                <a:gd name="T85" fmla="*/ 22 h 450"/>
                <a:gd name="T86" fmla="*/ 0 w 520"/>
                <a:gd name="T87" fmla="*/ 23 h 450"/>
                <a:gd name="T88" fmla="*/ 0 w 520"/>
                <a:gd name="T89" fmla="*/ 23 h 4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0"/>
                <a:gd name="T136" fmla="*/ 0 h 450"/>
                <a:gd name="T137" fmla="*/ 520 w 520"/>
                <a:gd name="T138" fmla="*/ 450 h 4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0" h="450">
                  <a:moveTo>
                    <a:pt x="0" y="169"/>
                  </a:moveTo>
                  <a:lnTo>
                    <a:pt x="0" y="192"/>
                  </a:lnTo>
                  <a:lnTo>
                    <a:pt x="9" y="242"/>
                  </a:lnTo>
                  <a:lnTo>
                    <a:pt x="26" y="304"/>
                  </a:lnTo>
                  <a:lnTo>
                    <a:pt x="62" y="350"/>
                  </a:lnTo>
                  <a:lnTo>
                    <a:pt x="84" y="365"/>
                  </a:lnTo>
                  <a:lnTo>
                    <a:pt x="102" y="384"/>
                  </a:lnTo>
                  <a:lnTo>
                    <a:pt x="120" y="400"/>
                  </a:lnTo>
                  <a:lnTo>
                    <a:pt x="142" y="415"/>
                  </a:lnTo>
                  <a:lnTo>
                    <a:pt x="164" y="431"/>
                  </a:lnTo>
                  <a:lnTo>
                    <a:pt x="191" y="442"/>
                  </a:lnTo>
                  <a:lnTo>
                    <a:pt x="231" y="450"/>
                  </a:lnTo>
                  <a:lnTo>
                    <a:pt x="276" y="450"/>
                  </a:lnTo>
                  <a:lnTo>
                    <a:pt x="324" y="442"/>
                  </a:lnTo>
                  <a:lnTo>
                    <a:pt x="365" y="434"/>
                  </a:lnTo>
                  <a:lnTo>
                    <a:pt x="396" y="419"/>
                  </a:lnTo>
                  <a:lnTo>
                    <a:pt x="427" y="404"/>
                  </a:lnTo>
                  <a:lnTo>
                    <a:pt x="449" y="388"/>
                  </a:lnTo>
                  <a:lnTo>
                    <a:pt x="462" y="373"/>
                  </a:lnTo>
                  <a:lnTo>
                    <a:pt x="471" y="365"/>
                  </a:lnTo>
                  <a:lnTo>
                    <a:pt x="476" y="361"/>
                  </a:lnTo>
                  <a:lnTo>
                    <a:pt x="485" y="346"/>
                  </a:lnTo>
                  <a:lnTo>
                    <a:pt x="502" y="304"/>
                  </a:lnTo>
                  <a:lnTo>
                    <a:pt x="520" y="254"/>
                  </a:lnTo>
                  <a:lnTo>
                    <a:pt x="520" y="204"/>
                  </a:lnTo>
                  <a:lnTo>
                    <a:pt x="494" y="158"/>
                  </a:lnTo>
                  <a:lnTo>
                    <a:pt x="458" y="115"/>
                  </a:lnTo>
                  <a:lnTo>
                    <a:pt x="422" y="85"/>
                  </a:lnTo>
                  <a:lnTo>
                    <a:pt x="409" y="73"/>
                  </a:lnTo>
                  <a:lnTo>
                    <a:pt x="400" y="69"/>
                  </a:lnTo>
                  <a:lnTo>
                    <a:pt x="382" y="54"/>
                  </a:lnTo>
                  <a:lnTo>
                    <a:pt x="351" y="39"/>
                  </a:lnTo>
                  <a:lnTo>
                    <a:pt x="316" y="23"/>
                  </a:lnTo>
                  <a:lnTo>
                    <a:pt x="276" y="8"/>
                  </a:lnTo>
                  <a:lnTo>
                    <a:pt x="231" y="0"/>
                  </a:lnTo>
                  <a:lnTo>
                    <a:pt x="187" y="4"/>
                  </a:lnTo>
                  <a:lnTo>
                    <a:pt x="147" y="23"/>
                  </a:lnTo>
                  <a:lnTo>
                    <a:pt x="107" y="54"/>
                  </a:lnTo>
                  <a:lnTo>
                    <a:pt x="75" y="81"/>
                  </a:lnTo>
                  <a:lnTo>
                    <a:pt x="49" y="104"/>
                  </a:lnTo>
                  <a:lnTo>
                    <a:pt x="31" y="127"/>
                  </a:lnTo>
                  <a:lnTo>
                    <a:pt x="18" y="146"/>
                  </a:lnTo>
                  <a:lnTo>
                    <a:pt x="9" y="158"/>
                  </a:lnTo>
                  <a:lnTo>
                    <a:pt x="0" y="16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5240C1F-90FA-4163-B11D-1B428BBFF1C8}"/>
                </a:ext>
              </a:extLst>
            </p:cNvPr>
            <p:cNvSpPr>
              <a:spLocks/>
            </p:cNvSpPr>
            <p:nvPr/>
          </p:nvSpPr>
          <p:spPr bwMode="auto">
            <a:xfrm rot="-2531718">
              <a:off x="1464" y="1965"/>
              <a:ext cx="2434" cy="1545"/>
            </a:xfrm>
            <a:custGeom>
              <a:avLst/>
              <a:gdLst>
                <a:gd name="T0" fmla="*/ 262 w 2887"/>
                <a:gd name="T1" fmla="*/ 138 h 1941"/>
                <a:gd name="T2" fmla="*/ 240 w 2887"/>
                <a:gd name="T3" fmla="*/ 134 h 1941"/>
                <a:gd name="T4" fmla="*/ 218 w 2887"/>
                <a:gd name="T5" fmla="*/ 129 h 1941"/>
                <a:gd name="T6" fmla="*/ 194 w 2887"/>
                <a:gd name="T7" fmla="*/ 125 h 1941"/>
                <a:gd name="T8" fmla="*/ 170 w 2887"/>
                <a:gd name="T9" fmla="*/ 119 h 1941"/>
                <a:gd name="T10" fmla="*/ 151 w 2887"/>
                <a:gd name="T11" fmla="*/ 113 h 1941"/>
                <a:gd name="T12" fmla="*/ 134 w 2887"/>
                <a:gd name="T13" fmla="*/ 107 h 1941"/>
                <a:gd name="T14" fmla="*/ 125 w 2887"/>
                <a:gd name="T15" fmla="*/ 101 h 1941"/>
                <a:gd name="T16" fmla="*/ 120 w 2887"/>
                <a:gd name="T17" fmla="*/ 93 h 1941"/>
                <a:gd name="T18" fmla="*/ 113 w 2887"/>
                <a:gd name="T19" fmla="*/ 80 h 1941"/>
                <a:gd name="T20" fmla="*/ 106 w 2887"/>
                <a:gd name="T21" fmla="*/ 68 h 1941"/>
                <a:gd name="T22" fmla="*/ 101 w 2887"/>
                <a:gd name="T23" fmla="*/ 57 h 1941"/>
                <a:gd name="T24" fmla="*/ 162 w 2887"/>
                <a:gd name="T25" fmla="*/ 63 h 1941"/>
                <a:gd name="T26" fmla="*/ 52 w 2887"/>
                <a:gd name="T27" fmla="*/ 29 h 1941"/>
                <a:gd name="T28" fmla="*/ 42 w 2887"/>
                <a:gd name="T29" fmla="*/ 62 h 1941"/>
                <a:gd name="T30" fmla="*/ 72 w 2887"/>
                <a:gd name="T31" fmla="*/ 64 h 1941"/>
                <a:gd name="T32" fmla="*/ 80 w 2887"/>
                <a:gd name="T33" fmla="*/ 96 h 1941"/>
                <a:gd name="T34" fmla="*/ 89 w 2887"/>
                <a:gd name="T35" fmla="*/ 109 h 1941"/>
                <a:gd name="T36" fmla="*/ 101 w 2887"/>
                <a:gd name="T37" fmla="*/ 115 h 1941"/>
                <a:gd name="T38" fmla="*/ 117 w 2887"/>
                <a:gd name="T39" fmla="*/ 122 h 1941"/>
                <a:gd name="T40" fmla="*/ 138 w 2887"/>
                <a:gd name="T41" fmla="*/ 129 h 1941"/>
                <a:gd name="T42" fmla="*/ 161 w 2887"/>
                <a:gd name="T43" fmla="*/ 137 h 1941"/>
                <a:gd name="T44" fmla="*/ 185 w 2887"/>
                <a:gd name="T45" fmla="*/ 143 h 1941"/>
                <a:gd name="T46" fmla="*/ 207 w 2887"/>
                <a:gd name="T47" fmla="*/ 149 h 1941"/>
                <a:gd name="T48" fmla="*/ 228 w 2887"/>
                <a:gd name="T49" fmla="*/ 154 h 1941"/>
                <a:gd name="T50" fmla="*/ 245 w 2887"/>
                <a:gd name="T51" fmla="*/ 157 h 1941"/>
                <a:gd name="T52" fmla="*/ 267 w 2887"/>
                <a:gd name="T53" fmla="*/ 158 h 1941"/>
                <a:gd name="T54" fmla="*/ 293 w 2887"/>
                <a:gd name="T55" fmla="*/ 157 h 1941"/>
                <a:gd name="T56" fmla="*/ 322 w 2887"/>
                <a:gd name="T57" fmla="*/ 157 h 1941"/>
                <a:gd name="T58" fmla="*/ 352 w 2887"/>
                <a:gd name="T59" fmla="*/ 154 h 1941"/>
                <a:gd name="T60" fmla="*/ 382 w 2887"/>
                <a:gd name="T61" fmla="*/ 150 h 1941"/>
                <a:gd name="T62" fmla="*/ 408 w 2887"/>
                <a:gd name="T63" fmla="*/ 147 h 1941"/>
                <a:gd name="T64" fmla="*/ 432 w 2887"/>
                <a:gd name="T65" fmla="*/ 144 h 1941"/>
                <a:gd name="T66" fmla="*/ 442 w 2887"/>
                <a:gd name="T67" fmla="*/ 129 h 1941"/>
                <a:gd name="T68" fmla="*/ 437 w 2887"/>
                <a:gd name="T69" fmla="*/ 130 h 1941"/>
                <a:gd name="T70" fmla="*/ 422 w 2887"/>
                <a:gd name="T71" fmla="*/ 132 h 1941"/>
                <a:gd name="T72" fmla="*/ 399 w 2887"/>
                <a:gd name="T73" fmla="*/ 135 h 1941"/>
                <a:gd name="T74" fmla="*/ 373 w 2887"/>
                <a:gd name="T75" fmla="*/ 137 h 1941"/>
                <a:gd name="T76" fmla="*/ 345 w 2887"/>
                <a:gd name="T77" fmla="*/ 139 h 1941"/>
                <a:gd name="T78" fmla="*/ 315 w 2887"/>
                <a:gd name="T79" fmla="*/ 140 h 1941"/>
                <a:gd name="T80" fmla="*/ 291 w 2887"/>
                <a:gd name="T81" fmla="*/ 141 h 1941"/>
                <a:gd name="T82" fmla="*/ 271 w 2887"/>
                <a:gd name="T83" fmla="*/ 139 h 19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87"/>
                <a:gd name="T127" fmla="*/ 0 h 1941"/>
                <a:gd name="T128" fmla="*/ 2887 w 2887"/>
                <a:gd name="T129" fmla="*/ 1941 h 19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87" h="1941">
                  <a:moveTo>
                    <a:pt x="1770" y="1710"/>
                  </a:moveTo>
                  <a:lnTo>
                    <a:pt x="1712" y="1691"/>
                  </a:lnTo>
                  <a:lnTo>
                    <a:pt x="1646" y="1668"/>
                  </a:lnTo>
                  <a:lnTo>
                    <a:pt x="1574" y="1645"/>
                  </a:lnTo>
                  <a:lnTo>
                    <a:pt x="1503" y="1618"/>
                  </a:lnTo>
                  <a:lnTo>
                    <a:pt x="1423" y="1591"/>
                  </a:lnTo>
                  <a:lnTo>
                    <a:pt x="1348" y="1560"/>
                  </a:lnTo>
                  <a:lnTo>
                    <a:pt x="1268" y="1529"/>
                  </a:lnTo>
                  <a:lnTo>
                    <a:pt x="1192" y="1495"/>
                  </a:lnTo>
                  <a:lnTo>
                    <a:pt x="1116" y="1464"/>
                  </a:lnTo>
                  <a:lnTo>
                    <a:pt x="1045" y="1426"/>
                  </a:lnTo>
                  <a:lnTo>
                    <a:pt x="983" y="1391"/>
                  </a:lnTo>
                  <a:lnTo>
                    <a:pt x="925" y="1353"/>
                  </a:lnTo>
                  <a:lnTo>
                    <a:pt x="876" y="1318"/>
                  </a:lnTo>
                  <a:lnTo>
                    <a:pt x="836" y="1280"/>
                  </a:lnTo>
                  <a:lnTo>
                    <a:pt x="809" y="1241"/>
                  </a:lnTo>
                  <a:lnTo>
                    <a:pt x="796" y="1203"/>
                  </a:lnTo>
                  <a:lnTo>
                    <a:pt x="783" y="1141"/>
                  </a:lnTo>
                  <a:lnTo>
                    <a:pt x="765" y="1072"/>
                  </a:lnTo>
                  <a:lnTo>
                    <a:pt x="743" y="995"/>
                  </a:lnTo>
                  <a:lnTo>
                    <a:pt x="721" y="918"/>
                  </a:lnTo>
                  <a:lnTo>
                    <a:pt x="698" y="842"/>
                  </a:lnTo>
                  <a:lnTo>
                    <a:pt x="676" y="765"/>
                  </a:lnTo>
                  <a:lnTo>
                    <a:pt x="658" y="696"/>
                  </a:lnTo>
                  <a:lnTo>
                    <a:pt x="645" y="634"/>
                  </a:lnTo>
                  <a:lnTo>
                    <a:pt x="1059" y="772"/>
                  </a:lnTo>
                  <a:lnTo>
                    <a:pt x="538" y="0"/>
                  </a:lnTo>
                  <a:lnTo>
                    <a:pt x="342" y="342"/>
                  </a:lnTo>
                  <a:lnTo>
                    <a:pt x="0" y="876"/>
                  </a:lnTo>
                  <a:lnTo>
                    <a:pt x="271" y="757"/>
                  </a:lnTo>
                  <a:lnTo>
                    <a:pt x="449" y="615"/>
                  </a:lnTo>
                  <a:lnTo>
                    <a:pt x="467" y="788"/>
                  </a:lnTo>
                  <a:lnTo>
                    <a:pt x="494" y="991"/>
                  </a:lnTo>
                  <a:lnTo>
                    <a:pt x="525" y="1180"/>
                  </a:lnTo>
                  <a:lnTo>
                    <a:pt x="565" y="1310"/>
                  </a:lnTo>
                  <a:lnTo>
                    <a:pt x="587" y="1341"/>
                  </a:lnTo>
                  <a:lnTo>
                    <a:pt x="618" y="1376"/>
                  </a:lnTo>
                  <a:lnTo>
                    <a:pt x="658" y="1414"/>
                  </a:lnTo>
                  <a:lnTo>
                    <a:pt x="712" y="1456"/>
                  </a:lnTo>
                  <a:lnTo>
                    <a:pt x="769" y="1499"/>
                  </a:lnTo>
                  <a:lnTo>
                    <a:pt x="832" y="1545"/>
                  </a:lnTo>
                  <a:lnTo>
                    <a:pt x="903" y="1587"/>
                  </a:lnTo>
                  <a:lnTo>
                    <a:pt x="974" y="1633"/>
                  </a:lnTo>
                  <a:lnTo>
                    <a:pt x="1050" y="1679"/>
                  </a:lnTo>
                  <a:lnTo>
                    <a:pt x="1130" y="1722"/>
                  </a:lnTo>
                  <a:lnTo>
                    <a:pt x="1205" y="1760"/>
                  </a:lnTo>
                  <a:lnTo>
                    <a:pt x="1281" y="1798"/>
                  </a:lnTo>
                  <a:lnTo>
                    <a:pt x="1352" y="1833"/>
                  </a:lnTo>
                  <a:lnTo>
                    <a:pt x="1423" y="1864"/>
                  </a:lnTo>
                  <a:lnTo>
                    <a:pt x="1486" y="1891"/>
                  </a:lnTo>
                  <a:lnTo>
                    <a:pt x="1543" y="1910"/>
                  </a:lnTo>
                  <a:lnTo>
                    <a:pt x="1601" y="1925"/>
                  </a:lnTo>
                  <a:lnTo>
                    <a:pt x="1672" y="1937"/>
                  </a:lnTo>
                  <a:lnTo>
                    <a:pt x="1748" y="1941"/>
                  </a:lnTo>
                  <a:lnTo>
                    <a:pt x="1828" y="1941"/>
                  </a:lnTo>
                  <a:lnTo>
                    <a:pt x="1917" y="1937"/>
                  </a:lnTo>
                  <a:lnTo>
                    <a:pt x="2010" y="1929"/>
                  </a:lnTo>
                  <a:lnTo>
                    <a:pt x="2104" y="1921"/>
                  </a:lnTo>
                  <a:lnTo>
                    <a:pt x="2202" y="1906"/>
                  </a:lnTo>
                  <a:lnTo>
                    <a:pt x="2299" y="1895"/>
                  </a:lnTo>
                  <a:lnTo>
                    <a:pt x="2397" y="1875"/>
                  </a:lnTo>
                  <a:lnTo>
                    <a:pt x="2491" y="1856"/>
                  </a:lnTo>
                  <a:lnTo>
                    <a:pt x="2580" y="1837"/>
                  </a:lnTo>
                  <a:lnTo>
                    <a:pt x="2669" y="1818"/>
                  </a:lnTo>
                  <a:lnTo>
                    <a:pt x="2749" y="1795"/>
                  </a:lnTo>
                  <a:lnTo>
                    <a:pt x="2820" y="1775"/>
                  </a:lnTo>
                  <a:lnTo>
                    <a:pt x="2887" y="1756"/>
                  </a:lnTo>
                  <a:lnTo>
                    <a:pt x="2887" y="1587"/>
                  </a:lnTo>
                  <a:lnTo>
                    <a:pt x="2878" y="1591"/>
                  </a:lnTo>
                  <a:lnTo>
                    <a:pt x="2851" y="1595"/>
                  </a:lnTo>
                  <a:lnTo>
                    <a:pt x="2806" y="1606"/>
                  </a:lnTo>
                  <a:lnTo>
                    <a:pt x="2753" y="1618"/>
                  </a:lnTo>
                  <a:lnTo>
                    <a:pt x="2686" y="1633"/>
                  </a:lnTo>
                  <a:lnTo>
                    <a:pt x="2606" y="1649"/>
                  </a:lnTo>
                  <a:lnTo>
                    <a:pt x="2526" y="1668"/>
                  </a:lnTo>
                  <a:lnTo>
                    <a:pt x="2437" y="1683"/>
                  </a:lnTo>
                  <a:lnTo>
                    <a:pt x="2344" y="1699"/>
                  </a:lnTo>
                  <a:lnTo>
                    <a:pt x="2251" y="1710"/>
                  </a:lnTo>
                  <a:lnTo>
                    <a:pt x="2157" y="1722"/>
                  </a:lnTo>
                  <a:lnTo>
                    <a:pt x="2064" y="1729"/>
                  </a:lnTo>
                  <a:lnTo>
                    <a:pt x="1979" y="1733"/>
                  </a:lnTo>
                  <a:lnTo>
                    <a:pt x="1899" y="1733"/>
                  </a:lnTo>
                  <a:lnTo>
                    <a:pt x="1828" y="1725"/>
                  </a:lnTo>
                  <a:lnTo>
                    <a:pt x="1770" y="17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AE18248-3508-48E4-80F0-763AC7496D3D}"/>
                </a:ext>
              </a:extLst>
            </p:cNvPr>
            <p:cNvSpPr>
              <a:spLocks/>
            </p:cNvSpPr>
            <p:nvPr/>
          </p:nvSpPr>
          <p:spPr bwMode="auto">
            <a:xfrm rot="-2531359">
              <a:off x="2242" y="1491"/>
              <a:ext cx="2447" cy="1327"/>
            </a:xfrm>
            <a:custGeom>
              <a:avLst/>
              <a:gdLst>
                <a:gd name="T0" fmla="*/ 374 w 2909"/>
                <a:gd name="T1" fmla="*/ 62 h 1729"/>
                <a:gd name="T2" fmla="*/ 369 w 2909"/>
                <a:gd name="T3" fmla="*/ 54 h 1729"/>
                <a:gd name="T4" fmla="*/ 363 w 2909"/>
                <a:gd name="T5" fmla="*/ 42 h 1729"/>
                <a:gd name="T6" fmla="*/ 354 w 2909"/>
                <a:gd name="T7" fmla="*/ 33 h 1729"/>
                <a:gd name="T8" fmla="*/ 345 w 2909"/>
                <a:gd name="T9" fmla="*/ 27 h 1729"/>
                <a:gd name="T10" fmla="*/ 337 w 2909"/>
                <a:gd name="T11" fmla="*/ 24 h 1729"/>
                <a:gd name="T12" fmla="*/ 321 w 2909"/>
                <a:gd name="T13" fmla="*/ 19 h 1729"/>
                <a:gd name="T14" fmla="*/ 302 w 2909"/>
                <a:gd name="T15" fmla="*/ 16 h 1729"/>
                <a:gd name="T16" fmla="*/ 280 w 2909"/>
                <a:gd name="T17" fmla="*/ 12 h 1729"/>
                <a:gd name="T18" fmla="*/ 257 w 2909"/>
                <a:gd name="T19" fmla="*/ 8 h 1729"/>
                <a:gd name="T20" fmla="*/ 233 w 2909"/>
                <a:gd name="T21" fmla="*/ 5 h 1729"/>
                <a:gd name="T22" fmla="*/ 212 w 2909"/>
                <a:gd name="T23" fmla="*/ 2 h 1729"/>
                <a:gd name="T24" fmla="*/ 194 w 2909"/>
                <a:gd name="T25" fmla="*/ 2 h 1729"/>
                <a:gd name="T26" fmla="*/ 174 w 2909"/>
                <a:gd name="T27" fmla="*/ 0 h 1729"/>
                <a:gd name="T28" fmla="*/ 150 w 2909"/>
                <a:gd name="T29" fmla="*/ 2 h 1729"/>
                <a:gd name="T30" fmla="*/ 125 w 2909"/>
                <a:gd name="T31" fmla="*/ 3 h 1729"/>
                <a:gd name="T32" fmla="*/ 97 w 2909"/>
                <a:gd name="T33" fmla="*/ 6 h 1729"/>
                <a:gd name="T34" fmla="*/ 69 w 2909"/>
                <a:gd name="T35" fmla="*/ 9 h 1729"/>
                <a:gd name="T36" fmla="*/ 43 w 2909"/>
                <a:gd name="T37" fmla="*/ 13 h 1729"/>
                <a:gd name="T38" fmla="*/ 20 w 2909"/>
                <a:gd name="T39" fmla="*/ 16 h 1729"/>
                <a:gd name="T40" fmla="*/ 0 w 2909"/>
                <a:gd name="T41" fmla="*/ 19 h 1729"/>
                <a:gd name="T42" fmla="*/ 4 w 2909"/>
                <a:gd name="T43" fmla="*/ 27 h 1729"/>
                <a:gd name="T44" fmla="*/ 14 w 2909"/>
                <a:gd name="T45" fmla="*/ 25 h 1729"/>
                <a:gd name="T46" fmla="*/ 32 w 2909"/>
                <a:gd name="T47" fmla="*/ 23 h 1729"/>
                <a:gd name="T48" fmla="*/ 56 w 2909"/>
                <a:gd name="T49" fmla="*/ 21 h 1729"/>
                <a:gd name="T50" fmla="*/ 82 w 2909"/>
                <a:gd name="T51" fmla="*/ 17 h 1729"/>
                <a:gd name="T52" fmla="*/ 109 w 2909"/>
                <a:gd name="T53" fmla="*/ 14 h 1729"/>
                <a:gd name="T54" fmla="*/ 135 w 2909"/>
                <a:gd name="T55" fmla="*/ 13 h 1729"/>
                <a:gd name="T56" fmla="*/ 158 w 2909"/>
                <a:gd name="T57" fmla="*/ 12 h 1729"/>
                <a:gd name="T58" fmla="*/ 176 w 2909"/>
                <a:gd name="T59" fmla="*/ 13 h 1729"/>
                <a:gd name="T60" fmla="*/ 195 w 2909"/>
                <a:gd name="T61" fmla="*/ 15 h 1729"/>
                <a:gd name="T62" fmla="*/ 217 w 2909"/>
                <a:gd name="T63" fmla="*/ 17 h 1729"/>
                <a:gd name="T64" fmla="*/ 239 w 2909"/>
                <a:gd name="T65" fmla="*/ 19 h 1729"/>
                <a:gd name="T66" fmla="*/ 262 w 2909"/>
                <a:gd name="T67" fmla="*/ 22 h 1729"/>
                <a:gd name="T68" fmla="*/ 280 w 2909"/>
                <a:gd name="T69" fmla="*/ 25 h 1729"/>
                <a:gd name="T70" fmla="*/ 296 w 2909"/>
                <a:gd name="T71" fmla="*/ 28 h 1729"/>
                <a:gd name="T72" fmla="*/ 306 w 2909"/>
                <a:gd name="T73" fmla="*/ 31 h 1729"/>
                <a:gd name="T74" fmla="*/ 311 w 2909"/>
                <a:gd name="T75" fmla="*/ 37 h 1729"/>
                <a:gd name="T76" fmla="*/ 321 w 2909"/>
                <a:gd name="T77" fmla="*/ 45 h 1729"/>
                <a:gd name="T78" fmla="*/ 333 w 2909"/>
                <a:gd name="T79" fmla="*/ 52 h 1729"/>
                <a:gd name="T80" fmla="*/ 343 w 2909"/>
                <a:gd name="T81" fmla="*/ 60 h 1729"/>
                <a:gd name="T82" fmla="*/ 277 w 2909"/>
                <a:gd name="T83" fmla="*/ 55 h 1729"/>
                <a:gd name="T84" fmla="*/ 396 w 2909"/>
                <a:gd name="T85" fmla="*/ 75 h 1729"/>
                <a:gd name="T86" fmla="*/ 399 w 2909"/>
                <a:gd name="T87" fmla="*/ 54 h 17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09"/>
                <a:gd name="T133" fmla="*/ 0 h 1729"/>
                <a:gd name="T134" fmla="*/ 2909 w 2909"/>
                <a:gd name="T135" fmla="*/ 1729 h 17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09" h="1729">
                  <a:moveTo>
                    <a:pt x="2660" y="984"/>
                  </a:moveTo>
                  <a:lnTo>
                    <a:pt x="2504" y="1137"/>
                  </a:lnTo>
                  <a:lnTo>
                    <a:pt x="2486" y="1060"/>
                  </a:lnTo>
                  <a:lnTo>
                    <a:pt x="2464" y="972"/>
                  </a:lnTo>
                  <a:lnTo>
                    <a:pt x="2442" y="880"/>
                  </a:lnTo>
                  <a:lnTo>
                    <a:pt x="2415" y="780"/>
                  </a:lnTo>
                  <a:lnTo>
                    <a:pt x="2389" y="688"/>
                  </a:lnTo>
                  <a:lnTo>
                    <a:pt x="2362" y="603"/>
                  </a:lnTo>
                  <a:lnTo>
                    <a:pt x="2331" y="534"/>
                  </a:lnTo>
                  <a:lnTo>
                    <a:pt x="2304" y="484"/>
                  </a:lnTo>
                  <a:lnTo>
                    <a:pt x="2282" y="457"/>
                  </a:lnTo>
                  <a:lnTo>
                    <a:pt x="2246" y="426"/>
                  </a:lnTo>
                  <a:lnTo>
                    <a:pt x="2202" y="392"/>
                  </a:lnTo>
                  <a:lnTo>
                    <a:pt x="2148" y="357"/>
                  </a:lnTo>
                  <a:lnTo>
                    <a:pt x="2086" y="323"/>
                  </a:lnTo>
                  <a:lnTo>
                    <a:pt x="2019" y="284"/>
                  </a:lnTo>
                  <a:lnTo>
                    <a:pt x="1944" y="250"/>
                  </a:lnTo>
                  <a:lnTo>
                    <a:pt x="1868" y="215"/>
                  </a:lnTo>
                  <a:lnTo>
                    <a:pt x="1793" y="180"/>
                  </a:lnTo>
                  <a:lnTo>
                    <a:pt x="1713" y="146"/>
                  </a:lnTo>
                  <a:lnTo>
                    <a:pt x="1633" y="115"/>
                  </a:lnTo>
                  <a:lnTo>
                    <a:pt x="1557" y="84"/>
                  </a:lnTo>
                  <a:lnTo>
                    <a:pt x="1481" y="61"/>
                  </a:lnTo>
                  <a:lnTo>
                    <a:pt x="1410" y="38"/>
                  </a:lnTo>
                  <a:lnTo>
                    <a:pt x="1343" y="19"/>
                  </a:lnTo>
                  <a:lnTo>
                    <a:pt x="1286" y="7"/>
                  </a:lnTo>
                  <a:lnTo>
                    <a:pt x="1228" y="0"/>
                  </a:lnTo>
                  <a:lnTo>
                    <a:pt x="1161" y="0"/>
                  </a:lnTo>
                  <a:lnTo>
                    <a:pt x="1085" y="4"/>
                  </a:lnTo>
                  <a:lnTo>
                    <a:pt x="1005" y="15"/>
                  </a:lnTo>
                  <a:lnTo>
                    <a:pt x="921" y="34"/>
                  </a:lnTo>
                  <a:lnTo>
                    <a:pt x="832" y="54"/>
                  </a:lnTo>
                  <a:lnTo>
                    <a:pt x="743" y="77"/>
                  </a:lnTo>
                  <a:lnTo>
                    <a:pt x="650" y="104"/>
                  </a:lnTo>
                  <a:lnTo>
                    <a:pt x="556" y="134"/>
                  </a:lnTo>
                  <a:lnTo>
                    <a:pt x="463" y="165"/>
                  </a:lnTo>
                  <a:lnTo>
                    <a:pt x="374" y="200"/>
                  </a:lnTo>
                  <a:lnTo>
                    <a:pt x="289" y="230"/>
                  </a:lnTo>
                  <a:lnTo>
                    <a:pt x="205" y="261"/>
                  </a:lnTo>
                  <a:lnTo>
                    <a:pt x="129" y="292"/>
                  </a:lnTo>
                  <a:lnTo>
                    <a:pt x="63" y="323"/>
                  </a:lnTo>
                  <a:lnTo>
                    <a:pt x="0" y="350"/>
                  </a:lnTo>
                  <a:lnTo>
                    <a:pt x="18" y="496"/>
                  </a:lnTo>
                  <a:lnTo>
                    <a:pt x="27" y="492"/>
                  </a:lnTo>
                  <a:lnTo>
                    <a:pt x="54" y="480"/>
                  </a:lnTo>
                  <a:lnTo>
                    <a:pt x="94" y="465"/>
                  </a:lnTo>
                  <a:lnTo>
                    <a:pt x="147" y="446"/>
                  </a:lnTo>
                  <a:lnTo>
                    <a:pt x="214" y="419"/>
                  </a:lnTo>
                  <a:lnTo>
                    <a:pt x="289" y="392"/>
                  </a:lnTo>
                  <a:lnTo>
                    <a:pt x="369" y="365"/>
                  </a:lnTo>
                  <a:lnTo>
                    <a:pt x="458" y="334"/>
                  </a:lnTo>
                  <a:lnTo>
                    <a:pt x="547" y="307"/>
                  </a:lnTo>
                  <a:lnTo>
                    <a:pt x="641" y="280"/>
                  </a:lnTo>
                  <a:lnTo>
                    <a:pt x="730" y="257"/>
                  </a:lnTo>
                  <a:lnTo>
                    <a:pt x="819" y="238"/>
                  </a:lnTo>
                  <a:lnTo>
                    <a:pt x="903" y="227"/>
                  </a:lnTo>
                  <a:lnTo>
                    <a:pt x="983" y="215"/>
                  </a:lnTo>
                  <a:lnTo>
                    <a:pt x="1054" y="215"/>
                  </a:lnTo>
                  <a:lnTo>
                    <a:pt x="1112" y="223"/>
                  </a:lnTo>
                  <a:lnTo>
                    <a:pt x="1170" y="234"/>
                  </a:lnTo>
                  <a:lnTo>
                    <a:pt x="1232" y="250"/>
                  </a:lnTo>
                  <a:lnTo>
                    <a:pt x="1303" y="265"/>
                  </a:lnTo>
                  <a:lnTo>
                    <a:pt x="1375" y="280"/>
                  </a:lnTo>
                  <a:lnTo>
                    <a:pt x="1446" y="300"/>
                  </a:lnTo>
                  <a:lnTo>
                    <a:pt x="1521" y="323"/>
                  </a:lnTo>
                  <a:lnTo>
                    <a:pt x="1597" y="346"/>
                  </a:lnTo>
                  <a:lnTo>
                    <a:pt x="1673" y="369"/>
                  </a:lnTo>
                  <a:lnTo>
                    <a:pt x="1744" y="396"/>
                  </a:lnTo>
                  <a:lnTo>
                    <a:pt x="1810" y="423"/>
                  </a:lnTo>
                  <a:lnTo>
                    <a:pt x="1868" y="449"/>
                  </a:lnTo>
                  <a:lnTo>
                    <a:pt x="1926" y="480"/>
                  </a:lnTo>
                  <a:lnTo>
                    <a:pt x="1975" y="511"/>
                  </a:lnTo>
                  <a:lnTo>
                    <a:pt x="2011" y="545"/>
                  </a:lnTo>
                  <a:lnTo>
                    <a:pt x="2042" y="580"/>
                  </a:lnTo>
                  <a:lnTo>
                    <a:pt x="2059" y="615"/>
                  </a:lnTo>
                  <a:lnTo>
                    <a:pt x="2082" y="672"/>
                  </a:lnTo>
                  <a:lnTo>
                    <a:pt x="2113" y="738"/>
                  </a:lnTo>
                  <a:lnTo>
                    <a:pt x="2148" y="807"/>
                  </a:lnTo>
                  <a:lnTo>
                    <a:pt x="2184" y="880"/>
                  </a:lnTo>
                  <a:lnTo>
                    <a:pt x="2224" y="949"/>
                  </a:lnTo>
                  <a:lnTo>
                    <a:pt x="2260" y="1018"/>
                  </a:lnTo>
                  <a:lnTo>
                    <a:pt x="2291" y="1083"/>
                  </a:lnTo>
                  <a:lnTo>
                    <a:pt x="2313" y="1137"/>
                  </a:lnTo>
                  <a:lnTo>
                    <a:pt x="1850" y="1014"/>
                  </a:lnTo>
                  <a:lnTo>
                    <a:pt x="2495" y="1729"/>
                  </a:lnTo>
                  <a:lnTo>
                    <a:pt x="2642" y="1387"/>
                  </a:lnTo>
                  <a:lnTo>
                    <a:pt x="2909" y="845"/>
                  </a:lnTo>
                  <a:lnTo>
                    <a:pt x="2660" y="9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0185" name="Picture 20" descr="http://www.fi.muni.cz/usr/gruska/quantum/figs/jpg/9-9.jpg">
            <a:extLst>
              <a:ext uri="{FF2B5EF4-FFF2-40B4-BE49-F238E27FC236}">
                <a16:creationId xmlns:a16="http://schemas.microsoft.com/office/drawing/2014/main" id="{58505C94-7AA0-4151-8DD7-33BBCB8FE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8888"/>
            <a:ext cx="27606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66028-2779-4CC4-A0D1-DCA4AA9E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upload.wikimedia.org/wikipedia/commons/thumb/b/b7/MWI_Schrodingers_cat.png/350px-MWI_Schrodingers_cat.png">
            <a:hlinkClick r:id="rId2"/>
            <a:extLst>
              <a:ext uri="{FF2B5EF4-FFF2-40B4-BE49-F238E27FC236}">
                <a16:creationId xmlns:a16="http://schemas.microsoft.com/office/drawing/2014/main" id="{DA321C69-9465-4F81-8AFA-67E6F864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060575"/>
            <a:ext cx="3333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C762F618-AA1E-465D-B3D5-D2173EDB4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worlds 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quantum or universe based 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0186D87-277D-4F24-B20C-3E9CE321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D2854284-3425-4FC9-A2BD-DA96C4C67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320800"/>
            <a:ext cx="57753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000000"/>
                </a:solidFill>
              </a:rPr>
              <a:t>Schrëding</a:t>
            </a:r>
            <a:r>
              <a:rPr lang="en-US" altLang="en-SI" sz="2400">
                <a:solidFill>
                  <a:srgbClr val="000000"/>
                </a:solidFill>
              </a:rPr>
              <a:t>’s equation</a:t>
            </a:r>
            <a:r>
              <a:rPr lang="sl-SI" altLang="en-SI" sz="2400">
                <a:solidFill>
                  <a:srgbClr val="000000"/>
                </a:solidFill>
              </a:rPr>
              <a:t> </a:t>
            </a:r>
            <a:br>
              <a:rPr lang="sl-SI" altLang="en-SI" sz="2400">
                <a:solidFill>
                  <a:srgbClr val="000000"/>
                </a:solidFill>
              </a:rPr>
            </a:br>
            <a:r>
              <a:rPr lang="sl-SI" altLang="en-SI" sz="2400">
                <a:solidFill>
                  <a:srgbClr val="000000"/>
                </a:solidFill>
              </a:rPr>
              <a:t>Heisenberg</a:t>
            </a:r>
            <a:r>
              <a:rPr lang="en-US" altLang="en-SI" sz="2400">
                <a:solidFill>
                  <a:srgbClr val="000000"/>
                </a:solidFill>
              </a:rPr>
              <a:t>’s principle, collapse </a:t>
            </a:r>
            <a:endParaRPr lang="sl-SI" altLang="en-SI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sl-SI" altLang="en-SI" sz="2000">
                <a:solidFill>
                  <a:srgbClr val="000000"/>
                </a:solidFill>
              </a:rPr>
            </a:br>
            <a:r>
              <a:rPr lang="en-US" altLang="en-SI" sz="2000">
                <a:solidFill>
                  <a:srgbClr val="000000"/>
                </a:solidFill>
              </a:rPr>
              <a:t>On the other </a:t>
            </a: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hand, the collapse is </a:t>
            </a: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considered as redundant </a:t>
            </a:r>
            <a:r>
              <a:rPr lang="sl-SI" altLang="en-SI" sz="2000">
                <a:solidFill>
                  <a:srgbClr val="000000"/>
                </a:solidFill>
              </a:rPr>
              <a:t>in</a:t>
            </a:r>
            <a:endParaRPr lang="en-US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sl-SI" altLang="en-SI" sz="2000">
                <a:solidFill>
                  <a:srgbClr val="000000"/>
                </a:solidFill>
              </a:rPr>
              <a:t>t</a:t>
            </a:r>
            <a:r>
              <a:rPr lang="en-US" altLang="en-SI" sz="2000">
                <a:solidFill>
                  <a:srgbClr val="000000"/>
                </a:solidFill>
              </a:rPr>
              <a:t>he</a:t>
            </a:r>
            <a:r>
              <a:rPr lang="sl-SI" altLang="en-SI" sz="2000">
                <a:solidFill>
                  <a:srgbClr val="000000"/>
                </a:solidFill>
              </a:rPr>
              <a:t> Bohm interpretation</a:t>
            </a:r>
            <a:endParaRPr lang="en-US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en-SI" sz="2000">
                <a:solidFill>
                  <a:srgbClr val="000000"/>
                </a:solidFill>
              </a:rPr>
              <a:t>the </a:t>
            </a:r>
            <a:r>
              <a:rPr lang="en-US" altLang="en-SI" sz="2000" b="1">
                <a:solidFill>
                  <a:srgbClr val="000000"/>
                </a:solidFill>
              </a:rPr>
              <a:t>Many-Worlds Interpretation</a:t>
            </a:r>
            <a:endParaRPr lang="sl-SI" altLang="en-SI" sz="20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</a:pP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Multiple universes, TMs, people?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 b="1">
                <a:solidFill>
                  <a:srgbClr val="000000"/>
                </a:solidFill>
              </a:rPr>
              <a:t>Multiverse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>
                <a:solidFill>
                  <a:srgbClr val="000000"/>
                </a:solidFill>
              </a:rPr>
              <a:t>Occam</a:t>
            </a:r>
            <a:r>
              <a:rPr lang="en-US" altLang="en-SI" sz="2000">
                <a:solidFill>
                  <a:srgbClr val="000000"/>
                </a:solidFill>
              </a:rPr>
              <a:t>’s razor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Universe is expanding ever faster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000">
                <a:solidFill>
                  <a:srgbClr val="000000"/>
                </a:solidFill>
              </a:rPr>
              <a:t>100x too little dark matter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0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0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61656-D240-4DFE-A806-68FDF243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CD38811-0132-430A-AF7D-F9352074D164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07" name="Rectangle 2">
            <a:extLst>
              <a:ext uri="{FF2B5EF4-FFF2-40B4-BE49-F238E27FC236}">
                <a16:creationId xmlns:a16="http://schemas.microsoft.com/office/drawing/2014/main" id="{248D69E7-6EB0-477B-B0C9-75EF0C04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altLang="en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SI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8" name="Picture 14" descr="WICover">
            <a:extLst>
              <a:ext uri="{FF2B5EF4-FFF2-40B4-BE49-F238E27FC236}">
                <a16:creationId xmlns:a16="http://schemas.microsoft.com/office/drawing/2014/main" id="{77C691DA-6C9F-439E-B4CA-AABCED96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836613"/>
            <a:ext cx="19700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2" descr="i\hbar\frac{\partial}{\partial t} \Psi(\mathbf{r},t) = \frac{-\hbar^2}{2m}\nabla^2 \Psi(\mathbf{r},t) + V(\mathbf{r},t) \Psi(\mathbf{r},t)">
            <a:extLst>
              <a:ext uri="{FF2B5EF4-FFF2-40B4-BE49-F238E27FC236}">
                <a16:creationId xmlns:a16="http://schemas.microsoft.com/office/drawing/2014/main" id="{831E784B-1B61-47CF-BE49-AD46EF97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993775"/>
            <a:ext cx="32654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://www.weirdwarp.com/wp-content/uploads/2009/06/multiverse.jpg">
            <a:extLst>
              <a:ext uri="{FF2B5EF4-FFF2-40B4-BE49-F238E27FC236}">
                <a16:creationId xmlns:a16="http://schemas.microsoft.com/office/drawing/2014/main" id="{4B090EC5-3C58-482E-A5B0-40F87DB21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45831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A322-20F6-4C16-B1D5-F3118C08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72E6C4D5-DE11-40CA-8BD4-A44AC365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3B5B4-5FB0-4D29-BF59-A28A3135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24A0005-9018-4813-A5BE-6C350CB2DE2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586EB33-A86F-4AA6-8188-E1F649CCA3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988"/>
            <a:ext cx="8229600" cy="1601787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BBC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News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June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2014 : </a:t>
            </a:r>
            <a:b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</a:br>
            <a:r>
              <a:rPr lang="en-US" sz="3200" b="1" dirty="0">
                <a:solidFill>
                  <a:srgbClr val="1E1E1E"/>
                </a:solidFill>
              </a:rPr>
              <a:t>Computer AI passes Turing test in 'world first'</a:t>
            </a:r>
            <a:br>
              <a:rPr lang="en-US" sz="3200" b="1" dirty="0">
                <a:solidFill>
                  <a:srgbClr val="1E1E1E"/>
                </a:solidFill>
              </a:rPr>
            </a:b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CFE5FF71-35E6-46D3-B98E-472503DC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52F970DF-AB01-4EDD-B356-D5257FDA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1435100"/>
            <a:ext cx="806608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sz="2400" dirty="0"/>
              <a:t>A computer program called Eugene </a:t>
            </a:r>
            <a:r>
              <a:rPr lang="en-US" sz="2400" dirty="0" err="1"/>
              <a:t>Goostman</a:t>
            </a:r>
            <a:r>
              <a:rPr lang="en-US" sz="2400" dirty="0"/>
              <a:t>, which simulates a 13-year-old Ukrainian boy, is said to have passed the Turing test at an event </a:t>
            </a:r>
            <a:r>
              <a:rPr lang="en-US" sz="2400" dirty="0" err="1"/>
              <a:t>organised</a:t>
            </a:r>
            <a:r>
              <a:rPr lang="en-US" sz="2400" dirty="0"/>
              <a:t> by the University of Reading.</a:t>
            </a:r>
          </a:p>
          <a:p>
            <a:pPr>
              <a:defRPr/>
            </a:pPr>
            <a:r>
              <a:rPr lang="en-US" sz="2400" dirty="0"/>
              <a:t>The test investigates whether people can detect if they are talking to machines or humans.</a:t>
            </a:r>
          </a:p>
          <a:p>
            <a:pPr>
              <a:defRPr/>
            </a:pPr>
            <a:r>
              <a:rPr lang="en-US" sz="2400" dirty="0"/>
              <a:t>The experiment is based on Alan Turing's question-and-answer game </a:t>
            </a:r>
            <a:r>
              <a:rPr lang="en-US" sz="2400" dirty="0">
                <a:hlinkClick r:id="rId2"/>
              </a:rPr>
              <a:t>Can Machines Think?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No computer has passed the test before under these conditions, it is reported.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1" name="Picture 3" descr="Eugene Goostman">
            <a:extLst>
              <a:ext uri="{FF2B5EF4-FFF2-40B4-BE49-F238E27FC236}">
                <a16:creationId xmlns:a16="http://schemas.microsoft.com/office/drawing/2014/main" id="{91101E0C-7402-493E-B676-13CDDEF6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18125"/>
            <a:ext cx="27384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0520E572-88FD-4335-A10E-E06B1C2C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3C7BA3-CEB8-4F57-81FE-8288C8E8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E21F0BB-5415-43D1-9D21-07420BE183DF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53EE1CD-2E12-43C2-AF5D-D3404790B8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Wikipedia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01B423E7-83EC-4A33-A625-5427CB3E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D47B7C70-639D-499C-BE6E-E42248A0D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921625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2400" b="1" dirty="0"/>
              <a:t>Scott:</a:t>
            </a:r>
            <a:r>
              <a:rPr lang="en-US" sz="2400" dirty="0"/>
              <a:t> Which is bigger, a shoebox or Mount Everest?</a:t>
            </a:r>
            <a:br>
              <a:rPr lang="en-US" sz="2400" dirty="0"/>
            </a:br>
            <a:r>
              <a:rPr lang="en-US" sz="2400" b="1" dirty="0"/>
              <a:t>Eugene:</a:t>
            </a:r>
            <a:r>
              <a:rPr lang="en-US" sz="2400" dirty="0"/>
              <a:t> I can’t make a choice right now. I should think it out later. And I forgot to ask you where you are from…</a:t>
            </a:r>
            <a:endParaRPr lang="sl-SI" sz="2400" dirty="0"/>
          </a:p>
          <a:p>
            <a:pPr>
              <a:buFontTx/>
              <a:buNone/>
              <a:defRPr/>
            </a:pPr>
            <a:br>
              <a:rPr lang="en-US" sz="2400" dirty="0"/>
            </a:br>
            <a:r>
              <a:rPr lang="en-US" sz="2400" b="1" dirty="0"/>
              <a:t>Scott:</a:t>
            </a:r>
            <a:r>
              <a:rPr lang="en-US" sz="2400" dirty="0"/>
              <a:t> How many legs does a camel have?</a:t>
            </a:r>
            <a:br>
              <a:rPr lang="en-US" sz="2400" dirty="0"/>
            </a:br>
            <a:r>
              <a:rPr lang="en-US" sz="2400" b="1" dirty="0"/>
              <a:t>Eugene:</a:t>
            </a:r>
            <a:r>
              <a:rPr lang="en-US" sz="2400" dirty="0"/>
              <a:t> Something between 2 and 4. Maybe, three? :-))) By the way, I still don’t know your specialty – or, possibly, I’ve missed it?</a:t>
            </a:r>
            <a:endParaRPr lang="sl-SI" sz="2400" dirty="0"/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i="1" dirty="0"/>
              <a:t>Conversation between </a:t>
            </a:r>
            <a:r>
              <a:rPr lang="en-US" sz="2400" i="1" dirty="0">
                <a:hlinkClick r:id="rId2" tooltip="Scott Aaronson"/>
              </a:rPr>
              <a:t>Scott Aaronson</a:t>
            </a:r>
            <a:r>
              <a:rPr lang="en-US" sz="2400" i="1" dirty="0"/>
              <a:t> and </a:t>
            </a:r>
            <a:r>
              <a:rPr lang="en-US" sz="2400" i="1" dirty="0" err="1"/>
              <a:t>Euge</a:t>
            </a:r>
            <a:endParaRPr lang="en-US" sz="2400" dirty="0"/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>
            <a:extLst>
              <a:ext uri="{FF2B5EF4-FFF2-40B4-BE49-F238E27FC236}">
                <a16:creationId xmlns:a16="http://schemas.microsoft.com/office/drawing/2014/main" id="{793B3D65-8303-403E-B337-2FFF25CD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B593C-0BBE-4EF6-89D4-9D472FC9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9FA85CDA-7D40-45A9-BD01-8ABBA51BABBA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809E7B5B-481E-4237-8ABE-BB2D4A01FE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6913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The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Daily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Beast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</a:t>
            </a:r>
            <a:r>
              <a:rPr lang="sl-SI" sz="3200" b="1" kern="0" dirty="0" err="1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October</a:t>
            </a: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2014: </a:t>
            </a:r>
            <a:b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</a:br>
            <a:r>
              <a:rPr lang="en-US" sz="3200" dirty="0"/>
              <a:t>The AI That Wasn’t: Why ‘Eugene </a:t>
            </a:r>
            <a:r>
              <a:rPr lang="en-US" sz="3200" dirty="0" err="1"/>
              <a:t>Goostman</a:t>
            </a:r>
            <a:r>
              <a:rPr lang="en-US" sz="3200" dirty="0"/>
              <a:t>’ Didn’t Pass the Turing Test</a:t>
            </a:r>
            <a:br>
              <a:rPr lang="en-US" sz="3200" dirty="0"/>
            </a:b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7" name="Text Box 4">
            <a:extLst>
              <a:ext uri="{FF2B5EF4-FFF2-40B4-BE49-F238E27FC236}">
                <a16:creationId xmlns:a16="http://schemas.microsoft.com/office/drawing/2014/main" id="{D24B38C5-B048-4720-8A04-11DD1B88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08D7A3AA-C32A-4D60-9F30-26DE04AD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9216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l-SI" sz="2400" dirty="0"/>
          </a:p>
          <a:p>
            <a:pPr>
              <a:defRPr/>
            </a:pPr>
            <a:r>
              <a:rPr lang="en-US" sz="2400" dirty="0"/>
              <a:t>The Internet was ablaze Monday with the news of a computer passing the infamous Turing test—but not so fast. It really didn’t pass at all.</a:t>
            </a:r>
            <a:endParaRPr lang="sl-SI" sz="2400" dirty="0"/>
          </a:p>
          <a:p>
            <a:pPr>
              <a:defRPr/>
            </a:pPr>
            <a:r>
              <a:rPr lang="en-US" sz="2400" dirty="0"/>
              <a:t>Maybe the real takeaway here is something important about human intelligence: we are deeply gullible, especially when we’re given plausible backstories.</a:t>
            </a:r>
            <a:endParaRPr lang="sl-SI" sz="2400" dirty="0"/>
          </a:p>
          <a:p>
            <a:pPr>
              <a:defRPr/>
            </a:pPr>
            <a:endParaRPr lang="sl-SI" sz="2400" dirty="0"/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JSI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mannequin</a:t>
            </a: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>
            <a:extLst>
              <a:ext uri="{FF2B5EF4-FFF2-40B4-BE49-F238E27FC236}">
                <a16:creationId xmlns:a16="http://schemas.microsoft.com/office/drawing/2014/main" id="{FE4B2093-7D42-44C9-83A3-13FFA420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F4C21-5E55-47FF-BB6D-4A03414A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55963EF-5356-4561-9098-5F55C4CD6B87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C2A1E71-91EA-4DA4-8E5B-1B055925D4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E9 MANNEQUIN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83C74000-3530-4E07-8C2F-86DA76AF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17542B16-A1D3-49BE-9962-B3FF59C3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276350"/>
            <a:ext cx="48752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Hypothesis: humans are gullible and a certain </a:t>
            </a:r>
            <a:r>
              <a:rPr lang="sl-SI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not recognize an immobile mannequin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test: Study human interactions and reactions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JSI, July and August 2015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questionnaires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68 m, 53 w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¾ know Turing, 79%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educated</a:t>
            </a: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3" name="Picture 2">
            <a:extLst>
              <a:ext uri="{FF2B5EF4-FFF2-40B4-BE49-F238E27FC236}">
                <a16:creationId xmlns:a16="http://schemas.microsoft.com/office/drawing/2014/main" id="{9325BF3F-8369-464C-973D-7F71275E4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708400"/>
            <a:ext cx="286702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IMG_5516">
            <a:extLst>
              <a:ext uri="{FF2B5EF4-FFF2-40B4-BE49-F238E27FC236}">
                <a16:creationId xmlns:a16="http://schemas.microsoft.com/office/drawing/2014/main" id="{D8D2831E-9E12-426A-A7FA-22A73A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-19050"/>
            <a:ext cx="24669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8C382DEB-23DE-4F83-A26B-8C18B6AA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B8C21-EBD1-411C-9B85-3E72B25C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F9756682-56C1-41E8-BC39-A70BEE53B11D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7A207E5-4215-4EEA-A9A3-40364B743B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E9 MANNEQUIN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4C9BFBF2-CD3E-43CB-81A7-41765685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B4E37F8C-6BD2-42BF-BD6C-5F777755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921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recognized in a couple of seconds (26%)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recognized in less than 10 s (28.8%)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explicitly did not recognize the mannequin (15%)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higher education and (TT or Turing)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men </a:t>
            </a:r>
            <a:r>
              <a:rPr lang="en-US" sz="2400" dirty="0"/>
              <a:t>(χ2 (1) = 5,55, p = 0,02)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sl-SI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higher education </a:t>
            </a:r>
            <a:endParaRPr lang="sl-SI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about TT or Turing helps</a:t>
            </a:r>
            <a:r>
              <a:rPr lang="sl-SI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look at women more intensely then women?</a:t>
            </a:r>
            <a:r>
              <a:rPr lang="sl-SI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>
            <a:extLst>
              <a:ext uri="{FF2B5EF4-FFF2-40B4-BE49-F238E27FC236}">
                <a16:creationId xmlns:a16="http://schemas.microsoft.com/office/drawing/2014/main" id="{EC1A1C47-E366-4FFB-B27C-B91EF92A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2F623-C4D1-4587-9BD5-2633CD8C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84383124-FE6D-4DF3-B498-FD10FB43E69B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E4DD9B7-9755-48AB-B5EE-69BB78376A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E9 MANNEQUIN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04A77BC8-B6F9-40C9-B6F1-CCF801DD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81A89049-9B1B-49CE-AEC9-5C5479C1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065588"/>
            <a:ext cx="6969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recognition: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immobility  2. hair 3. dimensions 4. pose 5. touch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1" name="Picture 3">
            <a:extLst>
              <a:ext uri="{FF2B5EF4-FFF2-40B4-BE49-F238E27FC236}">
                <a16:creationId xmlns:a16="http://schemas.microsoft.com/office/drawing/2014/main" id="{2DD219DA-A11D-4141-88C2-FAE6E4F4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857250"/>
            <a:ext cx="6286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>
            <a:extLst>
              <a:ext uri="{FF2B5EF4-FFF2-40B4-BE49-F238E27FC236}">
                <a16:creationId xmlns:a16="http://schemas.microsoft.com/office/drawing/2014/main" id="{E375D49D-DC63-4131-A925-7FA94369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BB567-230A-45A6-99C6-8D5B45FB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6F37224F-A7D7-4AF9-9A09-F9E05B46016E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E23F3A14-8E9F-4A48-BB8A-30AA3D42AC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HUMAN INTERACTION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A10EADAB-D06B-452A-AE90-B3712FE9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2380EDB6-6AB8-4597-89B2-2F29D65E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6650"/>
            <a:ext cx="8208963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 number of questionnaires: cooperation with majority OK 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mannequin was often touched (hair, dress, position)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colleagues did not recognize the doll for days or weeks, some asked about its wellbeing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sl-SI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sl-SI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us first recognized a human posture with peripheral vision and then remembered – it is just Angie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couple of very negative reactions (non-scientist middle-aged ladies) protesting at the director to remove the mannequin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this possible? – other reports also mention protests, but not at the research institutions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this possible? - why women and not men – another research needed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55C1946-1BB3-414F-85BF-8E8175C45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Important years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478EA87-1E35-4D8B-A81A-1446F1F4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1421C725-C84D-4432-A47E-071FD00D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747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1912 - birth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1936 – Turing machine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1932-42 - Enigma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1950 – birth of AI, Turing test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1954 - death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2007 - Donald Michie</a:t>
            </a:r>
            <a:r>
              <a:rPr lang="sl-SI" altLang="en-SI">
                <a:solidFill>
                  <a:srgbClr val="000000"/>
                </a:solidFill>
              </a:rPr>
              <a:t> died</a:t>
            </a:r>
            <a:endParaRPr lang="en-US" altLang="en-SI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2009 – official rehabilitation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2012 - centenary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77519-F6DA-439F-80EE-C2771D40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9FCA56AA-ED8B-46B5-821A-F77A55B6B61D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0967" name="Picture 9" descr="http://t1.gstatic.com/images?q=tbn:ANd9GcTASXnpf4_kc1kf6pD0vO8YbQH4LemPEHutplGayB6JHpacwXUuww">
            <a:extLst>
              <a:ext uri="{FF2B5EF4-FFF2-40B4-BE49-F238E27FC236}">
                <a16:creationId xmlns:a16="http://schemas.microsoft.com/office/drawing/2014/main" id="{A66E4D20-C637-4915-BB8D-0EA94F45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412875"/>
            <a:ext cx="298608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B962083-6E10-4161-BD4B-595EC4A0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>
            <a:extLst>
              <a:ext uri="{FF2B5EF4-FFF2-40B4-BE49-F238E27FC236}">
                <a16:creationId xmlns:a16="http://schemas.microsoft.com/office/drawing/2014/main" id="{F9105426-826C-445F-80CB-50A79177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 sz="1200">
                <a:latin typeface="Tahoma" panose="020B0604030504040204" pitchFamily="34" charset="0"/>
              </a:rPr>
              <a:t>U NM, 28.11.2023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1C8AC-5737-46A7-B201-8951F462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44C577B8-802B-4447-9CC3-F2DA12DE864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21F927B-68BB-4731-B7BF-3DEBFE764A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200" b="1" kern="0" dirty="0">
                <a:solidFill>
                  <a:srgbClr val="0101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</a:rPr>
              <a:t> SUMMARY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7" name="Text Box 4">
            <a:extLst>
              <a:ext uri="{FF2B5EF4-FFF2-40B4-BE49-F238E27FC236}">
                <a16:creationId xmlns:a16="http://schemas.microsoft.com/office/drawing/2014/main" id="{29D80F6E-B290-4477-8D1D-9DD8444F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SI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</a:p>
        </p:txBody>
      </p:sp>
      <p:sp>
        <p:nvSpPr>
          <p:cNvPr id="70662" name="Rectangle 2">
            <a:extLst>
              <a:ext uri="{FF2B5EF4-FFF2-40B4-BE49-F238E27FC236}">
                <a16:creationId xmlns:a16="http://schemas.microsoft.com/office/drawing/2014/main" id="{CFCBF90B-7F4B-4D9C-989B-2BEAD485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136650"/>
            <a:ext cx="7921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JSI mannequin confirmed the hypothesis: humans are indeed gullible (easy to trick) 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consequence – the TT should be performed with prevention of these phenomena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revealed several important conclusions: 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TT or AT helps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Stiff protests from a couple of JSI ladies – why, how?</a:t>
            </a: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studies are needed to understand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human -  mannequin interaction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0"/>
              </a:spcBef>
              <a:buClrTx/>
              <a:buSzTx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work: talking and touch-aware mannequin; with an AI dog and an AI bird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848FF92-F4DA-46DF-BA26-B97BCB6FA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196975"/>
            <a:ext cx="7632700" cy="1309688"/>
          </a:xfrm>
        </p:spPr>
        <p:txBody>
          <a:bodyPr/>
          <a:lstStyle/>
          <a:p>
            <a:pPr>
              <a:defRPr/>
            </a:pP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JSI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colleagues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help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</a:t>
            </a:r>
            <a: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sl-SI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sl-SI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Contact</a:t>
            </a:r>
            <a:r>
              <a:rPr lang="sl-SI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matjaz.gams@ijs.si</a:t>
            </a: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19" name="Text Box 4">
            <a:extLst>
              <a:ext uri="{FF2B5EF4-FFF2-40B4-BE49-F238E27FC236}">
                <a16:creationId xmlns:a16="http://schemas.microsoft.com/office/drawing/2014/main" id="{2C4D3844-23EA-4CC0-9D76-720CDE4AE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B1C54-C871-4928-882C-A22EE0F3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1C071D2-1A50-4234-B884-9F6164969445}" type="slidenum"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21</a:t>
            </a:fld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F6DC-9E55-4643-A67E-9FCE2867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http://physics.kenyon.edu/coolphys/thrmcmp/turing.jpg">
            <a:extLst>
              <a:ext uri="{FF2B5EF4-FFF2-40B4-BE49-F238E27FC236}">
                <a16:creationId xmlns:a16="http://schemas.microsoft.com/office/drawing/2014/main" id="{01B0388D-2897-40B4-944C-72FEF6AB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>
            <a:extLst>
              <a:ext uri="{FF2B5EF4-FFF2-40B4-BE49-F238E27FC236}">
                <a16:creationId xmlns:a16="http://schemas.microsoft.com/office/drawing/2014/main" id="{2653D100-40C0-41F1-BEF1-91E8927F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066800"/>
            <a:ext cx="8515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Abstract computing machine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Can compute anything</a:t>
            </a:r>
            <a:br>
              <a:rPr lang="en-US" altLang="en-SI" sz="2800">
                <a:solidFill>
                  <a:srgbClr val="000000"/>
                </a:solidFill>
              </a:rPr>
            </a:br>
            <a:r>
              <a:rPr lang="en-US" altLang="en-SI" sz="2800">
                <a:solidFill>
                  <a:srgbClr val="000000"/>
                </a:solidFill>
              </a:rPr>
              <a:t>      computable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Formalizes </a:t>
            </a:r>
            <a:r>
              <a:rPr lang="sl-SI" altLang="en-SI" sz="2800">
                <a:solidFill>
                  <a:srgbClr val="000000"/>
                </a:solidFill>
              </a:rPr>
              <a:t>the</a:t>
            </a:r>
            <a:r>
              <a:rPr lang="en-US" altLang="en-SI" sz="2800">
                <a:solidFill>
                  <a:srgbClr val="000000"/>
                </a:solidFill>
              </a:rPr>
              <a:t> concept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     algorithm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Universal Turing machine can simulate all other TMs</a:t>
            </a:r>
            <a:br>
              <a:rPr lang="en-US" altLang="en-SI" sz="2800">
                <a:solidFill>
                  <a:srgbClr val="000000"/>
                </a:solidFill>
              </a:rPr>
            </a:br>
            <a:r>
              <a:rPr lang="en-US" altLang="en-SI" sz="2800">
                <a:solidFill>
                  <a:srgbClr val="000000"/>
                </a:solidFill>
              </a:rPr>
              <a:t>     – universal TM, UTM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Church-Turing thesis: </a:t>
            </a:r>
            <a:r>
              <a:rPr lang="en-US" altLang="en-SI" sz="2800">
                <a:solidFill>
                  <a:srgbClr val="FFFFFF"/>
                </a:solidFill>
              </a:rPr>
              <a:t> </a:t>
            </a:r>
            <a:r>
              <a:rPr lang="en-US" altLang="en-SI" sz="2800">
                <a:solidFill>
                  <a:srgbClr val="161616"/>
                </a:solidFill>
              </a:rPr>
              <a:t>“everything algorithmically computable is computable by a </a:t>
            </a:r>
            <a:r>
              <a:rPr lang="en-US" altLang="en-SI" sz="2800">
                <a:solidFill>
                  <a:srgbClr val="161616"/>
                </a:solidFill>
                <a:hlinkClick r:id="rId3" tooltip="Turing machine"/>
              </a:rPr>
              <a:t>Turing machine</a:t>
            </a:r>
            <a:r>
              <a:rPr lang="en-US" altLang="en-SI" sz="2800">
                <a:solidFill>
                  <a:srgbClr val="161616"/>
                </a:solidFill>
              </a:rPr>
              <a:t>."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FD10F7CB-FABD-4185-B874-83359C4C4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1936 –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Turing machine, 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TM 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ECDE6DD9-E2E7-40C9-9E34-A71C18EB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2CC9F-C9C5-4D7F-B6E2-043F05A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5F4925A2-ECC5-4613-85BF-41BD752CE74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1991" name="Rectangle 2">
            <a:extLst>
              <a:ext uri="{FF2B5EF4-FFF2-40B4-BE49-F238E27FC236}">
                <a16:creationId xmlns:a16="http://schemas.microsoft.com/office/drawing/2014/main" id="{6BE732DC-4B7D-4558-BFD0-7FDADADF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altLang="en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SI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TextBox 3">
            <a:extLst>
              <a:ext uri="{FF2B5EF4-FFF2-40B4-BE49-F238E27FC236}">
                <a16:creationId xmlns:a16="http://schemas.microsoft.com/office/drawing/2014/main" id="{6CDCA348-425F-4CD4-9243-69F7CA65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581525"/>
            <a:ext cx="8629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Gödel’s 1st theorem, decidability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>
                <a:solidFill>
                  <a:srgbClr val="000000"/>
                </a:solidFill>
              </a:rPr>
              <a:t>Independent of time, HW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800" b="1">
                <a:solidFill>
                  <a:srgbClr val="000000"/>
                </a:solidFill>
              </a:rPr>
              <a:t>Universal concept, like Einstein’s relativity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4147C97-7ACF-45BA-A57C-847BF6F8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F76A709-9B37-4AA3-8079-9B72F5D9D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1932-42 - Enigma 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E0C4C82-5B3B-4F04-9C2F-33A27ABE5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91FA374D-389B-4BDC-9BF9-714C0F78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066800"/>
            <a:ext cx="6740525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German coding machine </a:t>
            </a:r>
            <a:endParaRPr lang="sl-SI" altLang="en-SI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Turing </a:t>
            </a:r>
            <a:r>
              <a:rPr lang="en-US" altLang="en-SI">
                <a:solidFill>
                  <a:srgbClr val="000000"/>
                </a:solidFill>
              </a:rPr>
              <a:t>led the decoding of Enigma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Designed </a:t>
            </a:r>
            <a:r>
              <a:rPr lang="sl-SI" altLang="en-SI">
                <a:solidFill>
                  <a:srgbClr val="000000"/>
                </a:solidFill>
              </a:rPr>
              <a:t>„bomb</a:t>
            </a:r>
            <a:r>
              <a:rPr lang="en-US" altLang="en-SI">
                <a:solidFill>
                  <a:srgbClr val="000000"/>
                </a:solidFill>
              </a:rPr>
              <a:t>e</a:t>
            </a:r>
            <a:r>
              <a:rPr lang="sl-SI" altLang="en-SI">
                <a:solidFill>
                  <a:srgbClr val="000000"/>
                </a:solidFill>
              </a:rPr>
              <a:t>“ </a:t>
            </a:r>
            <a:endParaRPr lang="en-US" altLang="en-SI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Donald </a:t>
            </a:r>
            <a:r>
              <a:rPr lang="sl-SI" altLang="en-SI">
                <a:solidFill>
                  <a:srgbClr val="000000"/>
                </a:solidFill>
              </a:rPr>
              <a:t>Michie </a:t>
            </a:r>
            <a:r>
              <a:rPr lang="en-US" altLang="en-SI">
                <a:solidFill>
                  <a:srgbClr val="000000"/>
                </a:solidFill>
              </a:rPr>
              <a:t>in the team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>
                <a:solidFill>
                  <a:srgbClr val="000000"/>
                </a:solidFill>
              </a:rPr>
              <a:t>Web source: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SI">
                <a:solidFill>
                  <a:srgbClr val="000000"/>
                </a:solidFill>
              </a:rPr>
              <a:t>One of the most </a:t>
            </a:r>
            <a:br>
              <a:rPr lang="en-US" altLang="en-SI">
                <a:solidFill>
                  <a:srgbClr val="000000"/>
                </a:solidFill>
              </a:rPr>
            </a:br>
            <a:r>
              <a:rPr lang="en-US" altLang="en-SI">
                <a:solidFill>
                  <a:srgbClr val="000000"/>
                </a:solidFill>
              </a:rPr>
              <a:t>important non-military </a:t>
            </a:r>
            <a:br>
              <a:rPr lang="en-US" altLang="en-SI">
                <a:solidFill>
                  <a:srgbClr val="000000"/>
                </a:solidFill>
              </a:rPr>
            </a:br>
            <a:r>
              <a:rPr lang="en-US" altLang="en-SI">
                <a:solidFill>
                  <a:srgbClr val="000000"/>
                </a:solidFill>
              </a:rPr>
              <a:t>discoveries in WW2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SI">
                <a:solidFill>
                  <a:srgbClr val="000000"/>
                </a:solidFill>
              </a:rPr>
              <a:t>Saved Nx1000 lives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SI">
                <a:solidFill>
                  <a:srgbClr val="000000"/>
                </a:solidFill>
              </a:rPr>
              <a:t>Shortened WW2 by </a:t>
            </a:r>
            <a:br>
              <a:rPr lang="en-US" altLang="en-SI">
                <a:solidFill>
                  <a:srgbClr val="000000"/>
                </a:solidFill>
              </a:rPr>
            </a:br>
            <a:r>
              <a:rPr lang="en-US" altLang="en-SI">
                <a:solidFill>
                  <a:srgbClr val="000000"/>
                </a:solidFill>
              </a:rPr>
              <a:t>                M months</a:t>
            </a:r>
            <a:endParaRPr lang="sl-SI" altLang="en-SI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E9420-42F2-4711-9719-D98BF215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B192AD2F-3350-4125-A5EC-ACF627110637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87993DB8-3BF1-466C-87F4-A0AD2241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066800"/>
            <a:ext cx="799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0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l-SI" altLang="en-SI" sz="1600" b="1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SI" sz="1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6" name="Picture 2" descr="http://i.dailymail.co.uk/i/pix/2009/03/30/article-1165535-041C8EA9000005DC-119_962x659.jpg">
            <a:extLst>
              <a:ext uri="{FF2B5EF4-FFF2-40B4-BE49-F238E27FC236}">
                <a16:creationId xmlns:a16="http://schemas.microsoft.com/office/drawing/2014/main" id="{AF656579-C0B5-4C26-AFAC-FD67AEC8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425700"/>
            <a:ext cx="38560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4" descr="http://t1.gstatic.com/images?q=tbn:ANd9GcSdV5A1ACLZlKjmnWR36LRH5_i8A6yhMjfxxhRpkBmyBs4vm4hb">
            <a:extLst>
              <a:ext uri="{FF2B5EF4-FFF2-40B4-BE49-F238E27FC236}">
                <a16:creationId xmlns:a16="http://schemas.microsoft.com/office/drawing/2014/main" id="{640C8A21-D3EA-4B1C-A5A9-9E0B9BDD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3975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AC646CD-1B17-4241-8B78-43E20FE2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D142924-772F-4D67-8D26-65A51851C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88913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2007 - Donald Michie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2EDD862-6A88-495A-9A45-85A6E753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1C42919C-EF44-4E64-AECB-E8B4B69E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197A0-A7D1-4514-8737-CFD20AA5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E785D646-79E9-43A4-9B46-40DEF371322B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43E13F2E-797D-43D7-BDD0-576312E5C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6613"/>
            <a:ext cx="79914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Turing on the Enigma project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director of any AI department in the world in 1965, was director at the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 where several Slovenian researchers studied for a while, honorary member of JSI, SAZU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 Bratko,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of Slovenian AI,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was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 per year in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room at JSI.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at JSI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Turing’s room,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Michi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e’s room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Sobotna priloga Dela: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this be in memory of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Michi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Turing’s contemporary and our dear colleague, and the extreme genius Alan Turing that marked the lives of every human in the world as hardly anybody.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SI" sz="20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40" name="Picture 4" descr="http://upload.wikimedia.org/wikipedia/commons/thumb/0/05/Donald_Michie_%28aged_64_in_1987%29.png/220px-Donald_Michie_%28aged_64_in_1987%29.png">
            <a:extLst>
              <a:ext uri="{FF2B5EF4-FFF2-40B4-BE49-F238E27FC236}">
                <a16:creationId xmlns:a16="http://schemas.microsoft.com/office/drawing/2014/main" id="{ACB9C44A-8451-45F4-9BC3-BF00BC94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214563"/>
            <a:ext cx="3536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CCC4454-8005-4556-9A37-FCB65A49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1E725670-C5C7-4FEC-BF3B-2F300CCB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2088"/>
            <a:ext cx="3633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5C2B2FB0-2693-41D1-B668-420E0E844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Fame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A55CD28-0B39-4225-B17D-336E88C7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03D72FCF-06FD-43AE-A9D1-EB5B0C6B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Mozart, Einstein       40 mil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lions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9920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54071-964F-47A2-8C29-BC9B5393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9372A00A-63A2-4640-BFE4-40D6863DEFB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528E423E-EE47-4F78-B996-185B05D3D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3284538"/>
            <a:ext cx="79914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Invented modern computing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„Einstein“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computer science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1966- ACM 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 award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Nobel prize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Street in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Manchester (City)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0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1B0C6B83-A9EA-4999-A128-1D16F5377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93913"/>
            <a:ext cx="82724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Turing                4 mil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lions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1677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people on streets not familiar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(modest improvement since centenary events)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9ADDA85-D82B-46A8-BD4F-43F1B834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154113"/>
            <a:ext cx="8331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Lady Gaga              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mil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lions</a:t>
            </a: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7" name="Picture 12" descr=" ">
            <a:extLst>
              <a:ext uri="{FF2B5EF4-FFF2-40B4-BE49-F238E27FC236}">
                <a16:creationId xmlns:a16="http://schemas.microsoft.com/office/drawing/2014/main" id="{0273F564-65D7-4126-B3CD-CADAAE74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3267075"/>
            <a:ext cx="3446462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C33E5C8-A08D-45AD-871F-E150517F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8" grpId="0" autoUpdateAnimBg="0"/>
      <p:bldP spid="14" grpId="0" autoUpdateAnimBg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3C1F827-6812-46E1-808B-5C3DB4FE9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meaning</a:t>
            </a: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91482FD-4A29-4F53-B77E-281F2E1A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F0BEB1F1-6B1A-40B2-BCB0-B9DF63A0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371543-21C8-4919-837F-68672747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28B2E87E-DB39-4FEA-AB59-5CA7E99BE3D8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5900C5BA-124C-4969-94FB-6A1C8100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6650"/>
            <a:ext cx="7991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of the devices around you there are one to tens of TMs.</a:t>
            </a: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people that best influenced the progress of human civilization. Like Einstein.</a:t>
            </a: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0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8" name="Picture 2">
            <a:extLst>
              <a:ext uri="{FF2B5EF4-FFF2-40B4-BE49-F238E27FC236}">
                <a16:creationId xmlns:a16="http://schemas.microsoft.com/office/drawing/2014/main" id="{226B61D8-A52D-4B48-A6AE-04C8E84D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692785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3E00AD1-95C2-4514-89D7-410BDC30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5C1DF7B-B886-4201-9662-DF4ADB33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 algn="ctr"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Alan Mathison Turing</a:t>
            </a: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5B453DF-2921-495D-AAAA-1072F2F3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3441952F-D7BF-4BB2-8827-55F0E243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202338-3098-458B-A8B0-BC4D66DC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121C74F2-2352-401D-B80C-57ACD56C4F33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7111" name="Picture 2" descr="http://4.bp.blogspot.com/-P2X1-x3_IFw/TqLrbz5mhBI/AAAAAAAANi8/ZUIOzSxfxFQ/s640/alan+turing+as+a+child.jpg">
            <a:extLst>
              <a:ext uri="{FF2B5EF4-FFF2-40B4-BE49-F238E27FC236}">
                <a16:creationId xmlns:a16="http://schemas.microsoft.com/office/drawing/2014/main" id="{740AF2EB-0A2F-442C-BBA1-A4DBE6A8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214438"/>
            <a:ext cx="54165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3">
            <a:extLst>
              <a:ext uri="{FF2B5EF4-FFF2-40B4-BE49-F238E27FC236}">
                <a16:creationId xmlns:a16="http://schemas.microsoft.com/office/drawing/2014/main" id="{71E4A5EF-58E8-4521-83CD-94ABC5B9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6092825"/>
            <a:ext cx="475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1800">
                <a:solidFill>
                  <a:srgbClr val="000000"/>
                </a:solidFill>
              </a:rPr>
              <a:t>Thank you</a:t>
            </a:r>
            <a:endParaRPr lang="sl-SI" altLang="en-SI" sz="1800">
              <a:solidFill>
                <a:srgbClr val="000000"/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39A006E-C315-486A-A5A8-2114CF00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lanturing.net/turing_archive/graphics/turingtest.gif">
            <a:extLst>
              <a:ext uri="{FF2B5EF4-FFF2-40B4-BE49-F238E27FC236}">
                <a16:creationId xmlns:a16="http://schemas.microsoft.com/office/drawing/2014/main" id="{1D380982-43A3-4FAF-9166-F63D2413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250950"/>
            <a:ext cx="37560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773C840B-F820-4664-A142-833A8F4F8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92100"/>
            <a:ext cx="8229600" cy="565150"/>
          </a:xfrm>
        </p:spPr>
        <p:txBody>
          <a:bodyPr/>
          <a:lstStyle/>
          <a:p>
            <a:pPr>
              <a:defRPr/>
            </a:pPr>
            <a:r>
              <a:rPr lang="sl-SI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1950 –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 of AI, </a:t>
            </a:r>
            <a:r>
              <a:rPr lang="sl-SI" sz="3600" b="1" u="sng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Turing test  </a:t>
            </a:r>
            <a:endParaRPr lang="en-US" sz="3600" b="1" u="sng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884A681-4CA2-4683-9B73-FDCE2568E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1066800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l-SI" altLang="en-SI" sz="1800">
              <a:solidFill>
                <a:srgbClr val="FFFFFF"/>
              </a:solidFill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2F83D084-57AF-4C4C-8D3B-0FA011D4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833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SI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C266F-97C3-4A73-A30A-758569C6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04019B14-E3F8-4219-92E7-4724E4027CCC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135" name="Rectangle 2">
            <a:extLst>
              <a:ext uri="{FF2B5EF4-FFF2-40B4-BE49-F238E27FC236}">
                <a16:creationId xmlns:a16="http://schemas.microsoft.com/office/drawing/2014/main" id="{B9CC339B-212F-48FF-8F4E-381FEA0C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6650"/>
            <a:ext cx="79914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Turing, Alan (October 1950), "Computing Machinery and Intelligence", Mind.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 test – TT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 hard or too simple?</a:t>
            </a: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</a:t>
            </a: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Turing test</a:t>
            </a: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TT – TTT</a:t>
            </a:r>
            <a:r>
              <a:rPr lang="sl-SI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visual TT</a:t>
            </a: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total TT – TTTT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Loebner test 1991-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CAPTCHA, Jeopardy 2011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SI" sz="2400">
                <a:solidFill>
                  <a:srgbClr val="16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Searl’s Chinese room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4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SI" sz="200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6" name="Picture 4" descr="https://encrypted-tbn1.google.com/images?q=tbn:ANd9GcR0jaY-2ISSOvWGqbkBZ_1uzAmjIzC-w5KF6Vzb85KhKALzOL-1">
            <a:extLst>
              <a:ext uri="{FF2B5EF4-FFF2-40B4-BE49-F238E27FC236}">
                <a16:creationId xmlns:a16="http://schemas.microsoft.com/office/drawing/2014/main" id="{2F862971-DB24-44C9-B51D-BF7D5B4F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13313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" descr="D:\Users\Mezi\Pictures\Watson_Jeopardy.jpg">
            <a:extLst>
              <a:ext uri="{FF2B5EF4-FFF2-40B4-BE49-F238E27FC236}">
                <a16:creationId xmlns:a16="http://schemas.microsoft.com/office/drawing/2014/main" id="{305AC708-8EC4-44C3-915A-F9ACAC8A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365625"/>
            <a:ext cx="3048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65258-5CA9-444D-A4F2-1780A67D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U NM, 28.11.2023</a:t>
            </a: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9516</TotalTime>
  <Words>1378</Words>
  <Application>Microsoft Office PowerPoint</Application>
  <PresentationFormat>Diaprojekcija na zaslonu (4:3)</PresentationFormat>
  <Paragraphs>241</Paragraphs>
  <Slides>21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21</vt:i4>
      </vt:variant>
    </vt:vector>
  </HeadingPairs>
  <TitlesOfParts>
    <vt:vector size="38" baseType="lpstr">
      <vt:lpstr>Tahoma</vt:lpstr>
      <vt:lpstr>Arial</vt:lpstr>
      <vt:lpstr>Wingdings</vt:lpstr>
      <vt:lpstr>Calibri</vt:lpstr>
      <vt:lpstr>Times New Roman</vt:lpstr>
      <vt:lpstr>Ocean</vt:lpstr>
      <vt:lpstr>Office Theme</vt:lpstr>
      <vt:lpstr>1_Ocean</vt:lpstr>
      <vt:lpstr>3_Ocean</vt:lpstr>
      <vt:lpstr>4_Ocean</vt:lpstr>
      <vt:lpstr>5_Ocean</vt:lpstr>
      <vt:lpstr>6_Ocean</vt:lpstr>
      <vt:lpstr>7_Ocean</vt:lpstr>
      <vt:lpstr>8_Ocean</vt:lpstr>
      <vt:lpstr>9_Ocean</vt:lpstr>
      <vt:lpstr>10_Ocean</vt:lpstr>
      <vt:lpstr>2_Ocean</vt:lpstr>
      <vt:lpstr>      Turing Test and Gullibility</vt:lpstr>
      <vt:lpstr>Important years</vt:lpstr>
      <vt:lpstr>1936 – Turing machine, TM </vt:lpstr>
      <vt:lpstr>1932-42 - Enigma </vt:lpstr>
      <vt:lpstr>         2007 - Donald Michie</vt:lpstr>
      <vt:lpstr>Fame </vt:lpstr>
      <vt:lpstr> The meaning </vt:lpstr>
      <vt:lpstr> Alan Mathison Turing</vt:lpstr>
      <vt:lpstr>1950 – birth of AI, Turing test  </vt:lpstr>
      <vt:lpstr>TURING TEST  </vt:lpstr>
      <vt:lpstr>„Stronger than“ Turing machine hypercomputers</vt:lpstr>
      <vt:lpstr>Multiple worlds – quantum or universe based   </vt:lpstr>
      <vt:lpstr> BBC News June 2014 :  Computer AI passes Turing test in 'world first' </vt:lpstr>
      <vt:lpstr> Wikipedia</vt:lpstr>
      <vt:lpstr> The Daily Beast October 2014:  The AI That Wasn’t: Why ‘Eugene Goostman’ Didn’t Pass the Turing Test </vt:lpstr>
      <vt:lpstr>E9 MANNEQUIN</vt:lpstr>
      <vt:lpstr> E9 MANNEQUIN</vt:lpstr>
      <vt:lpstr>E9 MANNEQUIN</vt:lpstr>
      <vt:lpstr> HUMAN INTERACTION</vt:lpstr>
      <vt:lpstr> SUMMARY</vt:lpstr>
      <vt:lpstr>Thank you and JSI colleagues for help and understanding    Contact: matjaz.gams@ijs.si</vt:lpstr>
    </vt:vector>
  </TitlesOfParts>
  <Company>Gams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Slovenijo v informacijsko družbo</dc:title>
  <dc:creator>Gams</dc:creator>
  <cp:lastModifiedBy>mezi</cp:lastModifiedBy>
  <cp:revision>344</cp:revision>
  <dcterms:created xsi:type="dcterms:W3CDTF">2000-03-19T21:32:30Z</dcterms:created>
  <dcterms:modified xsi:type="dcterms:W3CDTF">2023-11-27T22:54:16Z</dcterms:modified>
</cp:coreProperties>
</file>