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5.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6.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7.xml" ContentType="application/vnd.openxmlformats-officedocument.theme+xml"/>
  <Override PartName="/ppt/slideLayouts/slideLayout169.xml" ContentType="application/vnd.openxmlformats-officedocument.presentationml.slideLayout+xml"/>
  <Override PartName="/ppt/theme/theme18.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 id="2147487200" r:id="rId2"/>
    <p:sldMasterId id="2147487227" r:id="rId3"/>
    <p:sldMasterId id="2147487254" r:id="rId4"/>
    <p:sldMasterId id="2147487281" r:id="rId5"/>
    <p:sldMasterId id="2147487306" r:id="rId6"/>
    <p:sldMasterId id="2147487320" r:id="rId7"/>
    <p:sldMasterId id="2147487334" r:id="rId8"/>
    <p:sldMasterId id="2147487348" r:id="rId9"/>
    <p:sldMasterId id="2147487361" r:id="rId10"/>
    <p:sldMasterId id="2147487363" r:id="rId11"/>
    <p:sldMasterId id="2147487367" r:id="rId12"/>
    <p:sldMasterId id="2147487371" r:id="rId13"/>
    <p:sldMasterId id="2147487376" r:id="rId14"/>
    <p:sldMasterId id="2147487391" r:id="rId15"/>
    <p:sldMasterId id="2147487404" r:id="rId16"/>
    <p:sldMasterId id="2147487417" r:id="rId17"/>
    <p:sldMasterId id="2147487431" r:id="rId18"/>
    <p:sldMasterId id="2147487433" r:id="rId19"/>
  </p:sldMasterIdLst>
  <p:notesMasterIdLst>
    <p:notesMasterId r:id="rId64"/>
  </p:notesMasterIdLst>
  <p:handoutMasterIdLst>
    <p:handoutMasterId r:id="rId65"/>
  </p:handoutMasterIdLst>
  <p:sldIdLst>
    <p:sldId id="611" r:id="rId20"/>
    <p:sldId id="633" r:id="rId21"/>
    <p:sldId id="606" r:id="rId22"/>
    <p:sldId id="346" r:id="rId23"/>
    <p:sldId id="630" r:id="rId24"/>
    <p:sldId id="607" r:id="rId25"/>
    <p:sldId id="608" r:id="rId26"/>
    <p:sldId id="667" r:id="rId27"/>
    <p:sldId id="609" r:id="rId28"/>
    <p:sldId id="620" r:id="rId29"/>
    <p:sldId id="317" r:id="rId30"/>
    <p:sldId id="619" r:id="rId31"/>
    <p:sldId id="625" r:id="rId32"/>
    <p:sldId id="642" r:id="rId33"/>
    <p:sldId id="643" r:id="rId34"/>
    <p:sldId id="646" r:id="rId35"/>
    <p:sldId id="621" r:id="rId36"/>
    <p:sldId id="615" r:id="rId37"/>
    <p:sldId id="634" r:id="rId38"/>
    <p:sldId id="636" r:id="rId39"/>
    <p:sldId id="631" r:id="rId40"/>
    <p:sldId id="632" r:id="rId41"/>
    <p:sldId id="622" r:id="rId42"/>
    <p:sldId id="623" r:id="rId43"/>
    <p:sldId id="641" r:id="rId44"/>
    <p:sldId id="618" r:id="rId45"/>
    <p:sldId id="639" r:id="rId46"/>
    <p:sldId id="640" r:id="rId47"/>
    <p:sldId id="638" r:id="rId48"/>
    <p:sldId id="567" r:id="rId49"/>
    <p:sldId id="564" r:id="rId50"/>
    <p:sldId id="580" r:id="rId51"/>
    <p:sldId id="629" r:id="rId52"/>
    <p:sldId id="647" r:id="rId53"/>
    <p:sldId id="278" r:id="rId54"/>
    <p:sldId id="583" r:id="rId55"/>
    <p:sldId id="586" r:id="rId56"/>
    <p:sldId id="588" r:id="rId57"/>
    <p:sldId id="605" r:id="rId58"/>
    <p:sldId id="557" r:id="rId59"/>
    <p:sldId id="558" r:id="rId60"/>
    <p:sldId id="559" r:id="rId61"/>
    <p:sldId id="575" r:id="rId62"/>
    <p:sldId id="547" r:id="rId63"/>
  </p:sldIdLst>
  <p:sldSz cx="9144000" cy="6858000" type="screen4x3"/>
  <p:notesSz cx="6794500" cy="9906000"/>
  <p:custDataLst>
    <p:tags r:id="rId66"/>
  </p:custDataLst>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0066"/>
    <a:srgbClr val="FFCC00"/>
    <a:srgbClr val="CC6600"/>
    <a:srgbClr val="996633"/>
    <a:srgbClr val="F8F8F8"/>
    <a:srgbClr val="FF33CC"/>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43" autoAdjust="0"/>
    <p:restoredTop sz="90865" autoAdjust="0"/>
  </p:normalViewPr>
  <p:slideViewPr>
    <p:cSldViewPr>
      <p:cViewPr varScale="1">
        <p:scale>
          <a:sx n="109" d="100"/>
          <a:sy n="109" d="100"/>
        </p:scale>
        <p:origin x="990" y="9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2682"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tags" Target="tags/tag1.xml"/><Relationship Id="rId5" Type="http://schemas.openxmlformats.org/officeDocument/2006/relationships/slideMaster" Target="slideMasters/slideMaster5.xml"/><Relationship Id="rId61"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presProps" Target="presProp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s>
</file>

<file path=ppt/_rels/viewProps.xml.rels><?xml version="1.0" encoding="UTF-8" standalone="yes"?>
<Relationships xmlns="http://schemas.openxmlformats.org/package/2006/relationships"><Relationship Id="rId8" Type="http://schemas.openxmlformats.org/officeDocument/2006/relationships/slide" Target="slides/slide38.xml"/><Relationship Id="rId13" Type="http://schemas.openxmlformats.org/officeDocument/2006/relationships/slide" Target="slides/slide43.xml"/><Relationship Id="rId3" Type="http://schemas.openxmlformats.org/officeDocument/2006/relationships/slide" Target="slides/slide24.xml"/><Relationship Id="rId7" Type="http://schemas.openxmlformats.org/officeDocument/2006/relationships/slide" Target="slides/slide37.xml"/><Relationship Id="rId12" Type="http://schemas.openxmlformats.org/officeDocument/2006/relationships/slide" Target="slides/slide42.xml"/><Relationship Id="rId2" Type="http://schemas.openxmlformats.org/officeDocument/2006/relationships/slide" Target="slides/slide23.xml"/><Relationship Id="rId1" Type="http://schemas.openxmlformats.org/officeDocument/2006/relationships/slide" Target="slides/slide10.xml"/><Relationship Id="rId6" Type="http://schemas.openxmlformats.org/officeDocument/2006/relationships/slide" Target="slides/slide36.xml"/><Relationship Id="rId11" Type="http://schemas.openxmlformats.org/officeDocument/2006/relationships/slide" Target="slides/slide41.xml"/><Relationship Id="rId5" Type="http://schemas.openxmlformats.org/officeDocument/2006/relationships/slide" Target="slides/slide31.xml"/><Relationship Id="rId10" Type="http://schemas.openxmlformats.org/officeDocument/2006/relationships/slide" Target="slides/slide40.xml"/><Relationship Id="rId4" Type="http://schemas.openxmlformats.org/officeDocument/2006/relationships/slide" Target="slides/slide30.xml"/><Relationship Id="rId9"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43225" cy="495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GB" dirty="0"/>
          </a:p>
        </p:txBody>
      </p:sp>
      <p:sp>
        <p:nvSpPr>
          <p:cNvPr id="12291" name="Rectangle 3"/>
          <p:cNvSpPr>
            <a:spLocks noGrp="1" noChangeArrowheads="1"/>
          </p:cNvSpPr>
          <p:nvPr>
            <p:ph type="dt" sz="quarter" idx="1"/>
          </p:nvPr>
        </p:nvSpPr>
        <p:spPr bwMode="auto">
          <a:xfrm>
            <a:off x="3851275" y="0"/>
            <a:ext cx="2943225" cy="495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Times New Roman" panose="02020603050405020304" pitchFamily="18" charset="0"/>
              </a:defRPr>
            </a:lvl1pPr>
          </a:lstStyle>
          <a:p>
            <a:pPr>
              <a:defRPr/>
            </a:pPr>
            <a:endParaRPr lang="en-GB"/>
          </a:p>
        </p:txBody>
      </p:sp>
      <p:sp>
        <p:nvSpPr>
          <p:cNvPr id="12292" name="Rectangle 4"/>
          <p:cNvSpPr>
            <a:spLocks noGrp="1" noChangeArrowheads="1"/>
          </p:cNvSpPr>
          <p:nvPr>
            <p:ph type="ftr" sz="quarter" idx="2"/>
          </p:nvPr>
        </p:nvSpPr>
        <p:spPr bwMode="auto">
          <a:xfrm>
            <a:off x="0" y="9410700"/>
            <a:ext cx="2943225" cy="495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GB" dirty="0"/>
          </a:p>
        </p:txBody>
      </p:sp>
      <p:sp>
        <p:nvSpPr>
          <p:cNvPr id="12293" name="Rectangle 5"/>
          <p:cNvSpPr>
            <a:spLocks noGrp="1" noChangeArrowheads="1"/>
          </p:cNvSpPr>
          <p:nvPr>
            <p:ph type="sldNum" sz="quarter" idx="3"/>
          </p:nvPr>
        </p:nvSpPr>
        <p:spPr bwMode="auto">
          <a:xfrm>
            <a:off x="3851275" y="9410700"/>
            <a:ext cx="2943225" cy="495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pPr>
              <a:defRPr/>
            </a:pPr>
            <a:fld id="{38922E06-C987-4FE8-B825-3EB6696802A4}" type="slidenum">
              <a:rPr lang="en-GB"/>
              <a:pPr>
                <a:defRPr/>
              </a:pPr>
              <a:t>‹#›</a:t>
            </a:fld>
            <a:endParaRPr lang="en-GB"/>
          </a:p>
        </p:txBody>
      </p:sp>
    </p:spTree>
    <p:extLst>
      <p:ext uri="{BB962C8B-B14F-4D97-AF65-F5344CB8AC3E}">
        <p14:creationId xmlns:p14="http://schemas.microsoft.com/office/powerpoint/2010/main" val="2948526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43225" cy="4953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defRPr kumimoji="1" sz="1000" i="1">
                <a:latin typeface="Arial" panose="020B0604020202020204" pitchFamily="34" charset="0"/>
              </a:defRPr>
            </a:lvl1pPr>
          </a:lstStyle>
          <a:p>
            <a:pPr>
              <a:defRPr/>
            </a:pPr>
            <a:r>
              <a:rPr lang="en-US"/>
              <a:t>*</a:t>
            </a:r>
            <a:endParaRPr lang="en-US" sz="1200"/>
          </a:p>
        </p:txBody>
      </p:sp>
      <p:sp>
        <p:nvSpPr>
          <p:cNvPr id="2051" name="Rectangle 3"/>
          <p:cNvSpPr>
            <a:spLocks noGrp="1" noChangeArrowheads="1"/>
          </p:cNvSpPr>
          <p:nvPr>
            <p:ph type="dt" idx="1"/>
          </p:nvPr>
        </p:nvSpPr>
        <p:spPr bwMode="auto">
          <a:xfrm>
            <a:off x="3851275" y="0"/>
            <a:ext cx="2943225" cy="4953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kumimoji="1" sz="1000" i="1">
                <a:latin typeface="Arial" panose="020B0604020202020204" pitchFamily="34" charset="0"/>
              </a:defRPr>
            </a:lvl1pPr>
          </a:lstStyle>
          <a:p>
            <a:pPr>
              <a:defRPr/>
            </a:pPr>
            <a:r>
              <a:rPr lang="en-US"/>
              <a:t>07/16/96</a:t>
            </a:r>
            <a:endParaRPr lang="en-US" sz="1200"/>
          </a:p>
        </p:txBody>
      </p:sp>
      <p:sp>
        <p:nvSpPr>
          <p:cNvPr id="10244" name="Rectangle 4"/>
          <p:cNvSpPr>
            <a:spLocks noGrp="1" noRot="1" noChangeAspect="1" noChangeArrowheads="1"/>
          </p:cNvSpPr>
          <p:nvPr>
            <p:ph type="sldImg" idx="2"/>
          </p:nvPr>
        </p:nvSpPr>
        <p:spPr bwMode="auto">
          <a:xfrm>
            <a:off x="919163" y="741363"/>
            <a:ext cx="4954587" cy="3716337"/>
          </a:xfrm>
          <a:prstGeom prst="rect">
            <a:avLst/>
          </a:prstGeom>
          <a:noFill/>
          <a:ln w="12700" cap="sq">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04875" y="4705350"/>
            <a:ext cx="4984750" cy="4459288"/>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9410700"/>
            <a:ext cx="2943225" cy="4953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defRPr kumimoji="1" sz="1000" i="1">
                <a:latin typeface="Arial" panose="020B0604020202020204" pitchFamily="34" charset="0"/>
              </a:defRPr>
            </a:lvl1pPr>
          </a:lstStyle>
          <a:p>
            <a:pPr>
              <a:defRPr/>
            </a:pPr>
            <a:r>
              <a:rPr lang="en-US"/>
              <a:t>*</a:t>
            </a:r>
            <a:endParaRPr lang="en-US" sz="1200"/>
          </a:p>
        </p:txBody>
      </p:sp>
      <p:sp>
        <p:nvSpPr>
          <p:cNvPr id="2055" name="Rectangle 7"/>
          <p:cNvSpPr>
            <a:spLocks noGrp="1" noChangeArrowheads="1"/>
          </p:cNvSpPr>
          <p:nvPr>
            <p:ph type="sldNum" sz="quarter" idx="5"/>
          </p:nvPr>
        </p:nvSpPr>
        <p:spPr bwMode="auto">
          <a:xfrm>
            <a:off x="3851275" y="9410700"/>
            <a:ext cx="2943225" cy="4953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kumimoji="1" sz="1000" i="1">
                <a:latin typeface="Arial" panose="020B0604020202020204" pitchFamily="34" charset="0"/>
              </a:defRPr>
            </a:lvl1pPr>
          </a:lstStyle>
          <a:p>
            <a:pPr>
              <a:defRPr/>
            </a:pPr>
            <a:r>
              <a:rPr lang="en-US"/>
              <a:t>##</a:t>
            </a:r>
            <a:endParaRPr lang="en-US" sz="1200"/>
          </a:p>
        </p:txBody>
      </p:sp>
    </p:spTree>
    <p:extLst>
      <p:ext uri="{BB962C8B-B14F-4D97-AF65-F5344CB8AC3E}">
        <p14:creationId xmlns:p14="http://schemas.microsoft.com/office/powerpoint/2010/main" val="2134087633"/>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33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18"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19"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1863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8:notes"/>
          <p:cNvSpPr>
            <a:spLocks noGrp="1" noRot="1" noChangeAspect="1"/>
          </p:cNvSpPr>
          <p:nvPr>
            <p:ph type="sldImg" idx="2"/>
          </p:nvPr>
        </p:nvSpPr>
        <p:spPr>
          <a:xfrm>
            <a:off x="919163" y="741363"/>
            <a:ext cx="4954587" cy="37163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0" name="Google Shape;550;p8:notes"/>
          <p:cNvSpPr txBox="1">
            <a:spLocks noGrp="1"/>
          </p:cNvSpPr>
          <p:nvPr>
            <p:ph type="body" idx="1"/>
          </p:nvPr>
        </p:nvSpPr>
        <p:spPr>
          <a:xfrm>
            <a:off x="904875" y="4705350"/>
            <a:ext cx="4984750" cy="4459287"/>
          </a:xfrm>
          <a:prstGeom prst="rect">
            <a:avLst/>
          </a:prstGeom>
          <a:noFill/>
          <a:ln>
            <a:noFill/>
          </a:ln>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551" name="Google Shape;551;p8:notes"/>
          <p:cNvSpPr txBox="1"/>
          <p:nvPr/>
        </p:nvSpPr>
        <p:spPr>
          <a:xfrm>
            <a:off x="0" y="0"/>
            <a:ext cx="2943225" cy="495300"/>
          </a:xfrm>
          <a:prstGeom prst="rect">
            <a:avLst/>
          </a:prstGeom>
          <a:noFill/>
          <a:ln>
            <a:noFill/>
          </a:ln>
        </p:spPr>
        <p:txBody>
          <a:bodyPr spcFirstLastPara="1" wrap="square" lIns="19050" tIns="0" rIns="1905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8:notes"/>
          <p:cNvSpPr txBox="1"/>
          <p:nvPr/>
        </p:nvSpPr>
        <p:spPr>
          <a:xfrm>
            <a:off x="3851275" y="0"/>
            <a:ext cx="2943225" cy="495300"/>
          </a:xfrm>
          <a:prstGeom prst="rect">
            <a:avLst/>
          </a:prstGeom>
          <a:noFill/>
          <a:ln>
            <a:noFill/>
          </a:ln>
        </p:spPr>
        <p:txBody>
          <a:bodyPr spcFirstLastPara="1" wrap="square" lIns="19050" tIns="0" rIns="19050" bIns="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07/16/96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8:notes"/>
          <p:cNvSpPr txBox="1"/>
          <p:nvPr/>
        </p:nvSpPr>
        <p:spPr>
          <a:xfrm>
            <a:off x="0" y="9410700"/>
            <a:ext cx="2943225" cy="495300"/>
          </a:xfrm>
          <a:prstGeom prst="rect">
            <a:avLst/>
          </a:prstGeom>
          <a:noFill/>
          <a:ln>
            <a:noFill/>
          </a:ln>
        </p:spPr>
        <p:txBody>
          <a:bodyPr spcFirstLastPara="1" wrap="square" lIns="19050" tIns="0" rIns="1905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8:notes"/>
          <p:cNvSpPr txBox="1"/>
          <p:nvPr/>
        </p:nvSpPr>
        <p:spPr>
          <a:xfrm>
            <a:off x="3851275" y="9410700"/>
            <a:ext cx="2943225" cy="495300"/>
          </a:xfrm>
          <a:prstGeom prst="rect">
            <a:avLst/>
          </a:prstGeom>
          <a:noFill/>
          <a:ln>
            <a:noFill/>
          </a:ln>
        </p:spPr>
        <p:txBody>
          <a:bodyPr spcFirstLastPara="1" wrap="square" lIns="19050" tIns="0" rIns="1905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17857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8:notes"/>
          <p:cNvSpPr>
            <a:spLocks noGrp="1" noRot="1" noChangeAspect="1"/>
          </p:cNvSpPr>
          <p:nvPr>
            <p:ph type="sldImg" idx="2"/>
          </p:nvPr>
        </p:nvSpPr>
        <p:spPr>
          <a:xfrm>
            <a:off x="919163" y="741363"/>
            <a:ext cx="4954587" cy="37163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0" name="Google Shape;550;p8:notes"/>
          <p:cNvSpPr txBox="1">
            <a:spLocks noGrp="1"/>
          </p:cNvSpPr>
          <p:nvPr>
            <p:ph type="body" idx="1"/>
          </p:nvPr>
        </p:nvSpPr>
        <p:spPr>
          <a:xfrm>
            <a:off x="904875" y="4705350"/>
            <a:ext cx="4984750" cy="4459287"/>
          </a:xfrm>
          <a:prstGeom prst="rect">
            <a:avLst/>
          </a:prstGeom>
          <a:noFill/>
          <a:ln>
            <a:noFill/>
          </a:ln>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551" name="Google Shape;551;p8:notes"/>
          <p:cNvSpPr txBox="1"/>
          <p:nvPr/>
        </p:nvSpPr>
        <p:spPr>
          <a:xfrm>
            <a:off x="0" y="0"/>
            <a:ext cx="2943225" cy="495300"/>
          </a:xfrm>
          <a:prstGeom prst="rect">
            <a:avLst/>
          </a:prstGeom>
          <a:noFill/>
          <a:ln>
            <a:noFill/>
          </a:ln>
        </p:spPr>
        <p:txBody>
          <a:bodyPr spcFirstLastPara="1" wrap="square" lIns="19050" tIns="0" rIns="1905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8:notes"/>
          <p:cNvSpPr txBox="1"/>
          <p:nvPr/>
        </p:nvSpPr>
        <p:spPr>
          <a:xfrm>
            <a:off x="3851275" y="0"/>
            <a:ext cx="2943225" cy="495300"/>
          </a:xfrm>
          <a:prstGeom prst="rect">
            <a:avLst/>
          </a:prstGeom>
          <a:noFill/>
          <a:ln>
            <a:noFill/>
          </a:ln>
        </p:spPr>
        <p:txBody>
          <a:bodyPr spcFirstLastPara="1" wrap="square" lIns="19050" tIns="0" rIns="19050" bIns="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07/16/96</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8:notes"/>
          <p:cNvSpPr txBox="1"/>
          <p:nvPr/>
        </p:nvSpPr>
        <p:spPr>
          <a:xfrm>
            <a:off x="0" y="9410700"/>
            <a:ext cx="2943225" cy="495300"/>
          </a:xfrm>
          <a:prstGeom prst="rect">
            <a:avLst/>
          </a:prstGeom>
          <a:noFill/>
          <a:ln>
            <a:noFill/>
          </a:ln>
        </p:spPr>
        <p:txBody>
          <a:bodyPr spcFirstLastPara="1" wrap="square" lIns="19050" tIns="0" rIns="1905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8:notes"/>
          <p:cNvSpPr txBox="1"/>
          <p:nvPr/>
        </p:nvSpPr>
        <p:spPr>
          <a:xfrm>
            <a:off x="3851275" y="9410700"/>
            <a:ext cx="2943225" cy="495300"/>
          </a:xfrm>
          <a:prstGeom prst="rect">
            <a:avLst/>
          </a:prstGeom>
          <a:noFill/>
          <a:ln>
            <a:noFill/>
          </a:ln>
        </p:spPr>
        <p:txBody>
          <a:bodyPr spcFirstLastPara="1" wrap="square" lIns="19050" tIns="0" rIns="1905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48258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32:notes"/>
          <p:cNvSpPr txBox="1">
            <a:spLocks noGrp="1"/>
          </p:cNvSpPr>
          <p:nvPr>
            <p:ph type="body" idx="1"/>
          </p:nvPr>
        </p:nvSpPr>
        <p:spPr>
          <a:xfrm>
            <a:off x="904875" y="4705350"/>
            <a:ext cx="4984750" cy="4459287"/>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895" name="Google Shape;895;p32:notes"/>
          <p:cNvSpPr>
            <a:spLocks noGrp="1" noRot="1" noChangeAspect="1"/>
          </p:cNvSpPr>
          <p:nvPr>
            <p:ph type="sldImg" idx="2"/>
          </p:nvPr>
        </p:nvSpPr>
        <p:spPr>
          <a:xfrm>
            <a:off x="919163" y="741363"/>
            <a:ext cx="4954587" cy="37163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1950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33:notes"/>
          <p:cNvSpPr txBox="1">
            <a:spLocks noGrp="1"/>
          </p:cNvSpPr>
          <p:nvPr>
            <p:ph type="body" idx="1"/>
          </p:nvPr>
        </p:nvSpPr>
        <p:spPr>
          <a:xfrm>
            <a:off x="904875" y="4705350"/>
            <a:ext cx="4984750" cy="4459287"/>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903" name="Google Shape;903;p33:notes"/>
          <p:cNvSpPr>
            <a:spLocks noGrp="1" noRot="1" noChangeAspect="1"/>
          </p:cNvSpPr>
          <p:nvPr>
            <p:ph type="sldImg" idx="2"/>
          </p:nvPr>
        </p:nvSpPr>
        <p:spPr>
          <a:xfrm>
            <a:off x="919163" y="741363"/>
            <a:ext cx="4954587" cy="37163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3006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31:notes"/>
          <p:cNvSpPr txBox="1">
            <a:spLocks noGrp="1"/>
          </p:cNvSpPr>
          <p:nvPr>
            <p:ph type="body" idx="1"/>
          </p:nvPr>
        </p:nvSpPr>
        <p:spPr>
          <a:xfrm>
            <a:off x="904875" y="4705350"/>
            <a:ext cx="4984750" cy="4459287"/>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887" name="Google Shape;887;p31:notes"/>
          <p:cNvSpPr>
            <a:spLocks noGrp="1" noRot="1" noChangeAspect="1"/>
          </p:cNvSpPr>
          <p:nvPr>
            <p:ph type="sldImg" idx="2"/>
          </p:nvPr>
        </p:nvSpPr>
        <p:spPr>
          <a:xfrm>
            <a:off x="919163" y="741363"/>
            <a:ext cx="4954587" cy="37163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826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a:t>
            </a:r>
            <a:endParaRPr lang="en-US" sz="1200"/>
          </a:p>
        </p:txBody>
      </p:sp>
      <p:sp>
        <p:nvSpPr>
          <p:cNvPr id="5" name="Date Placeholder 4"/>
          <p:cNvSpPr>
            <a:spLocks noGrp="1"/>
          </p:cNvSpPr>
          <p:nvPr>
            <p:ph type="dt" idx="11"/>
          </p:nvPr>
        </p:nvSpPr>
        <p:spPr/>
        <p:txBody>
          <a:bodyPr/>
          <a:lstStyle/>
          <a:p>
            <a:pPr>
              <a:defRPr/>
            </a:pPr>
            <a:r>
              <a:rPr lang="en-US"/>
              <a:t>07/16/96</a:t>
            </a:r>
            <a:endParaRPr lang="en-US" sz="1200"/>
          </a:p>
        </p:txBody>
      </p:sp>
      <p:sp>
        <p:nvSpPr>
          <p:cNvPr id="6" name="Footer Placeholder 5"/>
          <p:cNvSpPr>
            <a:spLocks noGrp="1"/>
          </p:cNvSpPr>
          <p:nvPr>
            <p:ph type="ftr" sz="quarter" idx="12"/>
          </p:nvPr>
        </p:nvSpPr>
        <p:spPr/>
        <p:txBody>
          <a:bodyPr/>
          <a:lstStyle/>
          <a:p>
            <a:pPr>
              <a:defRPr/>
            </a:pPr>
            <a:r>
              <a:rPr lang="en-US"/>
              <a:t>*</a:t>
            </a:r>
            <a:endParaRPr lang="en-US" sz="1200"/>
          </a:p>
        </p:txBody>
      </p:sp>
      <p:sp>
        <p:nvSpPr>
          <p:cNvPr id="7" name="Slide Number Placeholder 6"/>
          <p:cNvSpPr>
            <a:spLocks noGrp="1"/>
          </p:cNvSpPr>
          <p:nvPr>
            <p:ph type="sldNum" sz="quarter" idx="13"/>
          </p:nvPr>
        </p:nvSpPr>
        <p:spPr/>
        <p:txBody>
          <a:bodyPr/>
          <a:lstStyle/>
          <a:p>
            <a:pPr>
              <a:defRPr/>
            </a:pPr>
            <a:r>
              <a:rPr lang="en-US"/>
              <a:t>##</a:t>
            </a:r>
            <a:endParaRPr lang="en-US" sz="1200"/>
          </a:p>
        </p:txBody>
      </p:sp>
    </p:spTree>
    <p:extLst>
      <p:ext uri="{BB962C8B-B14F-4D97-AF65-F5344CB8AC3E}">
        <p14:creationId xmlns:p14="http://schemas.microsoft.com/office/powerpoint/2010/main" val="950224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a:t>
            </a:r>
            <a:endParaRPr lang="en-US" sz="1200"/>
          </a:p>
        </p:txBody>
      </p:sp>
      <p:sp>
        <p:nvSpPr>
          <p:cNvPr id="5" name="Date Placeholder 4"/>
          <p:cNvSpPr>
            <a:spLocks noGrp="1"/>
          </p:cNvSpPr>
          <p:nvPr>
            <p:ph type="dt" idx="11"/>
          </p:nvPr>
        </p:nvSpPr>
        <p:spPr/>
        <p:txBody>
          <a:bodyPr/>
          <a:lstStyle/>
          <a:p>
            <a:pPr>
              <a:defRPr/>
            </a:pPr>
            <a:r>
              <a:rPr lang="en-US"/>
              <a:t>07/16/96</a:t>
            </a:r>
            <a:endParaRPr lang="en-US" sz="1200"/>
          </a:p>
        </p:txBody>
      </p:sp>
      <p:sp>
        <p:nvSpPr>
          <p:cNvPr id="6" name="Footer Placeholder 5"/>
          <p:cNvSpPr>
            <a:spLocks noGrp="1"/>
          </p:cNvSpPr>
          <p:nvPr>
            <p:ph type="ftr" sz="quarter" idx="12"/>
          </p:nvPr>
        </p:nvSpPr>
        <p:spPr/>
        <p:txBody>
          <a:bodyPr/>
          <a:lstStyle/>
          <a:p>
            <a:pPr>
              <a:defRPr/>
            </a:pPr>
            <a:r>
              <a:rPr lang="en-US"/>
              <a:t>*</a:t>
            </a:r>
            <a:endParaRPr lang="en-US" sz="1200"/>
          </a:p>
        </p:txBody>
      </p:sp>
      <p:sp>
        <p:nvSpPr>
          <p:cNvPr id="7" name="Slide Number Placeholder 6"/>
          <p:cNvSpPr>
            <a:spLocks noGrp="1"/>
          </p:cNvSpPr>
          <p:nvPr>
            <p:ph type="sldNum" sz="quarter" idx="13"/>
          </p:nvPr>
        </p:nvSpPr>
        <p:spPr/>
        <p:txBody>
          <a:bodyPr/>
          <a:lstStyle/>
          <a:p>
            <a:pPr>
              <a:defRPr/>
            </a:pPr>
            <a:r>
              <a:rPr lang="en-US"/>
              <a:t>##</a:t>
            </a:r>
            <a:endParaRPr lang="en-US" sz="1200"/>
          </a:p>
        </p:txBody>
      </p:sp>
    </p:spTree>
    <p:extLst>
      <p:ext uri="{BB962C8B-B14F-4D97-AF65-F5344CB8AC3E}">
        <p14:creationId xmlns:p14="http://schemas.microsoft.com/office/powerpoint/2010/main" val="1697784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321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21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210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2103"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7050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321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21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210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2103"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652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72120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l-SI" altLang="sl-SI">
                <a:latin typeface="Arial" panose="020B0604020202020204" pitchFamily="34" charset="0"/>
              </a:rPr>
              <a:t>Nora rast znanosti bo pripeljala v teorijo singularnosti, v nove fantastične čase. Flaynnov učinek – ljudje so čedalje pametnejši. So pa morebitni problemi, npr. Fermijev paradoks. </a:t>
            </a:r>
            <a:endParaRPr lang="en-US" altLang="sl-SI">
              <a:latin typeface="Arial" panose="020B0604020202020204" pitchFamily="34" charset="0"/>
            </a:endParaRPr>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6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0223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9301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76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2740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33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solidFill>
                  <a:srgbClr val="000000"/>
                </a:solidFill>
                <a:latin typeface="Arial" panose="020B0604020202020204" pitchFamily="34" charset="0"/>
              </a:rPr>
              <a:t>*</a:t>
            </a:r>
            <a:endParaRPr lang="en-US" sz="1200">
              <a:solidFill>
                <a:srgbClr val="000000"/>
              </a:solidFill>
              <a:latin typeface="Arial" panose="020B0604020202020204" pitchFamily="34" charset="0"/>
            </a:endParaRPr>
          </a:p>
        </p:txBody>
      </p:sp>
      <p:sp>
        <p:nvSpPr>
          <p:cNvPr id="133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solidFill>
                  <a:srgbClr val="000000"/>
                </a:solidFill>
                <a:latin typeface="Arial" panose="020B0604020202020204" pitchFamily="34" charset="0"/>
              </a:rPr>
              <a:t>07/16/96</a:t>
            </a:r>
            <a:endParaRPr lang="en-US" sz="1200">
              <a:solidFill>
                <a:srgbClr val="000000"/>
              </a:solidFill>
              <a:latin typeface="Arial" panose="020B0604020202020204" pitchFamily="34" charset="0"/>
            </a:endParaRPr>
          </a:p>
        </p:txBody>
      </p:sp>
      <p:sp>
        <p:nvSpPr>
          <p:cNvPr id="13318"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solidFill>
                  <a:srgbClr val="000000"/>
                </a:solidFill>
                <a:latin typeface="Arial" panose="020B0604020202020204" pitchFamily="34" charset="0"/>
              </a:rPr>
              <a:t>*</a:t>
            </a:r>
            <a:endParaRPr lang="en-US" sz="1200">
              <a:solidFill>
                <a:srgbClr val="000000"/>
              </a:solidFill>
              <a:latin typeface="Arial" panose="020B0604020202020204" pitchFamily="34" charset="0"/>
            </a:endParaRPr>
          </a:p>
        </p:txBody>
      </p:sp>
      <p:sp>
        <p:nvSpPr>
          <p:cNvPr id="13319"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solidFill>
                  <a:srgbClr val="000000"/>
                </a:solidFill>
                <a:latin typeface="Arial" panose="020B0604020202020204" pitchFamily="34" charset="0"/>
              </a:rPr>
              <a:t>##</a:t>
            </a:r>
            <a:endParaRPr lang="en-US" sz="1200">
              <a:solidFill>
                <a:srgbClr val="000000"/>
              </a:solidFill>
              <a:latin typeface="Arial" panose="020B0604020202020204" pitchFamily="34" charset="0"/>
            </a:endParaRPr>
          </a:p>
        </p:txBody>
      </p:sp>
    </p:spTree>
    <p:extLst>
      <p:ext uri="{BB962C8B-B14F-4D97-AF65-F5344CB8AC3E}">
        <p14:creationId xmlns:p14="http://schemas.microsoft.com/office/powerpoint/2010/main" val="390979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l-SI" altLang="sl-SI">
                <a:latin typeface="Arial" panose="020B0604020202020204" pitchFamily="34" charset="0"/>
              </a:rPr>
              <a:t>Nora rast znanosti bo pripeljala v teorijo singularnosti, v nove fantastične čase. Flaynnov učinek – ljudje so čedalje pametnejši. So pa morebitni problemi, npr. Fermijev paradoks. </a:t>
            </a:r>
            <a:endParaRPr lang="en-US" altLang="sl-SI">
              <a:latin typeface="Arial" panose="020B0604020202020204" pitchFamily="34" charset="0"/>
            </a:endParaRPr>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6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9749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l-SI" altLang="sl-SI" dirty="0">
                <a:latin typeface="Arial" panose="020B0604020202020204" pitchFamily="34" charset="0"/>
              </a:rPr>
              <a:t>Nora rast znanosti bo pripeljala v teorijo singularnosti, v nove fantastične čase. </a:t>
            </a:r>
            <a:r>
              <a:rPr lang="sl-SI" altLang="sl-SI" dirty="0" err="1">
                <a:latin typeface="Arial" panose="020B0604020202020204" pitchFamily="34" charset="0"/>
              </a:rPr>
              <a:t>Flaynnov</a:t>
            </a:r>
            <a:r>
              <a:rPr lang="sl-SI" altLang="sl-SI" dirty="0">
                <a:latin typeface="Arial" panose="020B0604020202020204" pitchFamily="34" charset="0"/>
              </a:rPr>
              <a:t> učinek – ljudje so čedalje pametnejši. So pa morebitni problemi, npr. Fermijev paradoks. </a:t>
            </a:r>
            <a:endParaRPr lang="en-US" altLang="sl-SI" dirty="0">
              <a:latin typeface="Arial" panose="020B0604020202020204" pitchFamily="34" charset="0"/>
            </a:endParaRPr>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6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5988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l-SI" altLang="sl-SI">
                <a:latin typeface="Arial" panose="020B0604020202020204" pitchFamily="34" charset="0"/>
              </a:rPr>
              <a:t>Nora rast znanosti bo pripeljala v teorijo singularnosti, v nove fantastične čase. Flaynnov učinek – ljudje so čedalje pametnejši. So pa morebitni problemi, npr. Fermijev paradoks. </a:t>
            </a:r>
            <a:endParaRPr lang="en-US" altLang="sl-SI">
              <a:latin typeface="Arial" panose="020B0604020202020204" pitchFamily="34" charset="0"/>
            </a:endParaRPr>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6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1536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2434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9c591583bc_0_0:notes"/>
          <p:cNvSpPr txBox="1">
            <a:spLocks noGrp="1"/>
          </p:cNvSpPr>
          <p:nvPr>
            <p:ph type="body" idx="1"/>
          </p:nvPr>
        </p:nvSpPr>
        <p:spPr>
          <a:xfrm>
            <a:off x="904875" y="4705350"/>
            <a:ext cx="4984800" cy="4459200"/>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801" name="Google Shape;801;g9c591583bc_0_0:notes"/>
          <p:cNvSpPr>
            <a:spLocks noGrp="1" noRot="1" noChangeAspect="1"/>
          </p:cNvSpPr>
          <p:nvPr>
            <p:ph type="sldImg" idx="2"/>
          </p:nvPr>
        </p:nvSpPr>
        <p:spPr>
          <a:xfrm>
            <a:off x="919163" y="741363"/>
            <a:ext cx="4954587" cy="37163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7100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12:notes"/>
          <p:cNvSpPr>
            <a:spLocks noGrp="1" noRot="1" noChangeAspect="1"/>
          </p:cNvSpPr>
          <p:nvPr>
            <p:ph type="sldImg" idx="2"/>
          </p:nvPr>
        </p:nvSpPr>
        <p:spPr>
          <a:xfrm>
            <a:off x="919163" y="741363"/>
            <a:ext cx="4954587" cy="37163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6" name="Google Shape;616;p12:notes"/>
          <p:cNvSpPr txBox="1">
            <a:spLocks noGrp="1"/>
          </p:cNvSpPr>
          <p:nvPr>
            <p:ph type="body" idx="1"/>
          </p:nvPr>
        </p:nvSpPr>
        <p:spPr>
          <a:xfrm>
            <a:off x="904875" y="4705350"/>
            <a:ext cx="4984750" cy="4459287"/>
          </a:xfrm>
          <a:prstGeom prst="rect">
            <a:avLst/>
          </a:prstGeom>
          <a:noFill/>
          <a:ln>
            <a:noFill/>
          </a:ln>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617" name="Google Shape;617;p12:notes"/>
          <p:cNvSpPr txBox="1"/>
          <p:nvPr/>
        </p:nvSpPr>
        <p:spPr>
          <a:xfrm>
            <a:off x="0" y="0"/>
            <a:ext cx="2943225" cy="495300"/>
          </a:xfrm>
          <a:prstGeom prst="rect">
            <a:avLst/>
          </a:prstGeom>
          <a:noFill/>
          <a:ln>
            <a:noFill/>
          </a:ln>
        </p:spPr>
        <p:txBody>
          <a:bodyPr spcFirstLastPara="1" wrap="square" lIns="19050" tIns="0" rIns="1905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2:notes"/>
          <p:cNvSpPr txBox="1"/>
          <p:nvPr/>
        </p:nvSpPr>
        <p:spPr>
          <a:xfrm>
            <a:off x="3851275" y="0"/>
            <a:ext cx="2943225" cy="495300"/>
          </a:xfrm>
          <a:prstGeom prst="rect">
            <a:avLst/>
          </a:prstGeom>
          <a:noFill/>
          <a:ln>
            <a:noFill/>
          </a:ln>
        </p:spPr>
        <p:txBody>
          <a:bodyPr spcFirstLastPara="1" wrap="square" lIns="19050" tIns="0" rIns="19050" bIns="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07/16/96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2:notes"/>
          <p:cNvSpPr txBox="1"/>
          <p:nvPr/>
        </p:nvSpPr>
        <p:spPr>
          <a:xfrm>
            <a:off x="0" y="9410700"/>
            <a:ext cx="2943225" cy="495300"/>
          </a:xfrm>
          <a:prstGeom prst="rect">
            <a:avLst/>
          </a:prstGeom>
          <a:noFill/>
          <a:ln>
            <a:noFill/>
          </a:ln>
        </p:spPr>
        <p:txBody>
          <a:bodyPr spcFirstLastPara="1" wrap="square" lIns="19050" tIns="0" rIns="1905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2:notes"/>
          <p:cNvSpPr txBox="1"/>
          <p:nvPr/>
        </p:nvSpPr>
        <p:spPr>
          <a:xfrm>
            <a:off x="3851275" y="9410700"/>
            <a:ext cx="2943225" cy="495300"/>
          </a:xfrm>
          <a:prstGeom prst="rect">
            <a:avLst/>
          </a:prstGeom>
          <a:noFill/>
          <a:ln>
            <a:noFill/>
          </a:ln>
        </p:spPr>
        <p:txBody>
          <a:bodyPr spcFirstLastPara="1" wrap="square" lIns="19050" tIns="0" rIns="1905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05303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14:notes"/>
          <p:cNvSpPr>
            <a:spLocks noGrp="1" noRot="1" noChangeAspect="1"/>
          </p:cNvSpPr>
          <p:nvPr>
            <p:ph type="sldImg" idx="2"/>
          </p:nvPr>
        </p:nvSpPr>
        <p:spPr>
          <a:xfrm>
            <a:off x="919163" y="741363"/>
            <a:ext cx="4954587" cy="37163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3" name="Google Shape;653;p14:notes"/>
          <p:cNvSpPr txBox="1">
            <a:spLocks noGrp="1"/>
          </p:cNvSpPr>
          <p:nvPr>
            <p:ph type="body" idx="1"/>
          </p:nvPr>
        </p:nvSpPr>
        <p:spPr>
          <a:xfrm>
            <a:off x="904875" y="4705350"/>
            <a:ext cx="4984750" cy="4459287"/>
          </a:xfrm>
          <a:prstGeom prst="rect">
            <a:avLst/>
          </a:prstGeom>
          <a:noFill/>
          <a:ln>
            <a:noFill/>
          </a:ln>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654" name="Google Shape;654;p14:notes"/>
          <p:cNvSpPr txBox="1"/>
          <p:nvPr/>
        </p:nvSpPr>
        <p:spPr>
          <a:xfrm>
            <a:off x="0" y="0"/>
            <a:ext cx="2943225" cy="495300"/>
          </a:xfrm>
          <a:prstGeom prst="rect">
            <a:avLst/>
          </a:prstGeom>
          <a:noFill/>
          <a:ln>
            <a:noFill/>
          </a:ln>
        </p:spPr>
        <p:txBody>
          <a:bodyPr spcFirstLastPara="1" wrap="square" lIns="19050" tIns="0" rIns="1905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4:notes"/>
          <p:cNvSpPr txBox="1"/>
          <p:nvPr/>
        </p:nvSpPr>
        <p:spPr>
          <a:xfrm>
            <a:off x="3851275" y="0"/>
            <a:ext cx="2943225" cy="495300"/>
          </a:xfrm>
          <a:prstGeom prst="rect">
            <a:avLst/>
          </a:prstGeom>
          <a:noFill/>
          <a:ln>
            <a:noFill/>
          </a:ln>
        </p:spPr>
        <p:txBody>
          <a:bodyPr spcFirstLastPara="1" wrap="square" lIns="19050" tIns="0" rIns="19050" bIns="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07/16/96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4:notes"/>
          <p:cNvSpPr txBox="1"/>
          <p:nvPr/>
        </p:nvSpPr>
        <p:spPr>
          <a:xfrm>
            <a:off x="0" y="9410700"/>
            <a:ext cx="2943225" cy="495300"/>
          </a:xfrm>
          <a:prstGeom prst="rect">
            <a:avLst/>
          </a:prstGeom>
          <a:noFill/>
          <a:ln>
            <a:noFill/>
          </a:ln>
        </p:spPr>
        <p:txBody>
          <a:bodyPr spcFirstLastPara="1" wrap="square" lIns="19050" tIns="0" rIns="1905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4:notes"/>
          <p:cNvSpPr txBox="1"/>
          <p:nvPr/>
        </p:nvSpPr>
        <p:spPr>
          <a:xfrm>
            <a:off x="3851275" y="9410700"/>
            <a:ext cx="2943225" cy="495300"/>
          </a:xfrm>
          <a:prstGeom prst="rect">
            <a:avLst/>
          </a:prstGeom>
          <a:noFill/>
          <a:ln>
            <a:noFill/>
          </a:ln>
        </p:spPr>
        <p:txBody>
          <a:bodyPr spcFirstLastPara="1" wrap="square" lIns="19050" tIns="0" rIns="1905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6665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9.xml"/><Relationship Id="rId4" Type="http://schemas.openxmlformats.org/officeDocument/2006/relationships/image" Target="../media/image8.png"/></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9.xml"/><Relationship Id="rId4" Type="http://schemas.openxmlformats.org/officeDocument/2006/relationships/image" Target="../media/image8.pn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smtClean="0"/>
            </a:lvl1pPr>
          </a:lstStyle>
          <a:p>
            <a:pPr>
              <a:defRPr/>
            </a:pPr>
            <a:r>
              <a:rPr lang="sl-SI"/>
              <a:t>MPS, 21.12.2023</a:t>
            </a:r>
          </a:p>
        </p:txBody>
      </p:sp>
      <p:sp>
        <p:nvSpPr>
          <p:cNvPr id="6" name="Rectangle 6"/>
          <p:cNvSpPr>
            <a:spLocks noGrp="1" noChangeArrowheads="1"/>
          </p:cNvSpPr>
          <p:nvPr>
            <p:ph type="sldNum" sz="quarter" idx="11"/>
          </p:nvPr>
        </p:nvSpPr>
        <p:spPr/>
        <p:txBody>
          <a:bodyPr/>
          <a:lstStyle>
            <a:lvl1pPr>
              <a:defRPr/>
            </a:lvl1pPr>
          </a:lstStyle>
          <a:p>
            <a:pPr>
              <a:defRPr/>
            </a:pPr>
            <a:fld id="{7F0B75C0-F3DF-434F-8ADF-D9D174FE31C9}"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350011148"/>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sl-SI"/>
              <a:t>MPS, 21.12.2023</a:t>
            </a:r>
          </a:p>
        </p:txBody>
      </p:sp>
      <p:sp>
        <p:nvSpPr>
          <p:cNvPr id="6" name="Rectangle 6"/>
          <p:cNvSpPr>
            <a:spLocks noGrp="1" noChangeArrowheads="1"/>
          </p:cNvSpPr>
          <p:nvPr>
            <p:ph type="sldNum" sz="quarter" idx="12"/>
          </p:nvPr>
        </p:nvSpPr>
        <p:spPr>
          <a:ln/>
        </p:spPr>
        <p:txBody>
          <a:bodyPr/>
          <a:lstStyle>
            <a:lvl1pPr>
              <a:defRPr/>
            </a:lvl1pPr>
          </a:lstStyle>
          <a:p>
            <a:pPr>
              <a:defRPr/>
            </a:pPr>
            <a:fld id="{E9731133-9225-4B5C-BC1E-9910DCBA6BB7}" type="slidenum">
              <a:rPr lang="en-US"/>
              <a:pPr>
                <a:defRPr/>
              </a:pPr>
              <a:t>‹#›</a:t>
            </a:fld>
            <a:endParaRPr lang="en-US"/>
          </a:p>
        </p:txBody>
      </p:sp>
    </p:spTree>
    <p:extLst>
      <p:ext uri="{BB962C8B-B14F-4D97-AF65-F5344CB8AC3E}">
        <p14:creationId xmlns:p14="http://schemas.microsoft.com/office/powerpoint/2010/main" val="3005929269"/>
      </p:ext>
    </p:extLst>
  </p:cSld>
  <p:clrMapOvr>
    <a:masterClrMapping/>
  </p:clrMapOvr>
  <p:transition spd="med">
    <p:wipe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D027C6-B2B4-4959-98DA-C1EC8AC1305F}"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739556"/>
      </p:ext>
    </p:extLst>
  </p:cSld>
  <p:clrMapOvr>
    <a:masterClrMapping/>
  </p:clrMapOvr>
  <p:transition spd="med">
    <p:wipe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F50633-DBBC-4493-B9A3-33A06DCC3DB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0351991"/>
      </p:ext>
    </p:extLst>
  </p:cSld>
  <p:clrMapOvr>
    <a:masterClrMapping/>
  </p:clrMapOvr>
  <p:transition spd="med">
    <p:wipe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A64D0CD-1957-4221-B5AF-1B872E24C628}"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88512674"/>
      </p:ext>
    </p:extLst>
  </p:cSld>
  <p:clrMapOvr>
    <a:masterClrMapping/>
  </p:clrMapOvr>
  <p:transition spd="med">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1E15157-EB7E-4906-998E-AFAD37DA35C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3813894"/>
      </p:ext>
    </p:extLst>
  </p:cSld>
  <p:clrMapOvr>
    <a:masterClrMapping/>
  </p:clrMapOvr>
  <p:transition spd="med">
    <p:wipe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DAA559-4629-4C78-B617-750FEDE9C94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52514060"/>
      </p:ext>
    </p:extLst>
  </p:cSld>
  <p:clrMapOvr>
    <a:masterClrMapping/>
  </p:clrMapOvr>
  <p:transition spd="med">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DA649A-1A7D-4A90-9BBF-29EFAA74AB97}"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7742464"/>
      </p:ext>
    </p:extLst>
  </p:cSld>
  <p:clrMapOvr>
    <a:masterClrMapping/>
  </p:clrMapOvr>
  <p:transition spd="med">
    <p:wipe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4B5AD77-B832-4337-A2DB-6A03CA48F67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6338759"/>
      </p:ext>
    </p:extLst>
  </p:cSld>
  <p:clrMapOvr>
    <a:masterClrMapping/>
  </p:clrMapOvr>
  <p:transition spd="med">
    <p:wipe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23B31C5-19A4-41A1-8E6B-C7187B9D5A5A}"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8551769"/>
      </p:ext>
    </p:extLst>
  </p:cSld>
  <p:clrMapOvr>
    <a:masterClrMapping/>
  </p:clrMapOvr>
  <p:transition spd="med">
    <p:wipe dir="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9731133-9225-4B5C-BC1E-9910DCBA6BB7}"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8385809"/>
      </p:ext>
    </p:extLst>
  </p:cSld>
  <p:clrMapOvr>
    <a:masterClrMapping/>
  </p:clrMapOvr>
  <p:transition spd="med">
    <p:wipe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9B35DE9-F6AD-4503-8D39-E6DCE06625A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1913056"/>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sl-SI"/>
              <a:t>MPS, 21.12.2023</a:t>
            </a:r>
          </a:p>
        </p:txBody>
      </p:sp>
      <p:sp>
        <p:nvSpPr>
          <p:cNvPr id="6" name="Rectangle 6"/>
          <p:cNvSpPr>
            <a:spLocks noGrp="1" noChangeArrowheads="1"/>
          </p:cNvSpPr>
          <p:nvPr>
            <p:ph type="sldNum" sz="quarter" idx="12"/>
          </p:nvPr>
        </p:nvSpPr>
        <p:spPr>
          <a:ln/>
        </p:spPr>
        <p:txBody>
          <a:bodyPr/>
          <a:lstStyle>
            <a:lvl1pPr>
              <a:defRPr/>
            </a:lvl1pPr>
          </a:lstStyle>
          <a:p>
            <a:pPr>
              <a:defRPr/>
            </a:pPr>
            <a:fld id="{69B35DE9-F6AD-4503-8D39-E6DCE06625AC}" type="slidenum">
              <a:rPr lang="en-US"/>
              <a:pPr>
                <a:defRPr/>
              </a:pPr>
              <a:t>‹#›</a:t>
            </a:fld>
            <a:endParaRPr lang="en-US"/>
          </a:p>
        </p:txBody>
      </p:sp>
    </p:spTree>
    <p:extLst>
      <p:ext uri="{BB962C8B-B14F-4D97-AF65-F5344CB8AC3E}">
        <p14:creationId xmlns:p14="http://schemas.microsoft.com/office/powerpoint/2010/main" val="3678020055"/>
      </p:ext>
    </p:extLst>
  </p:cSld>
  <p:clrMapOvr>
    <a:masterClrMapping/>
  </p:clrMapOvr>
  <p:transition spd="med">
    <p:wipe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hart Placeholder 2"/>
          <p:cNvSpPr>
            <a:spLocks noGrp="1"/>
          </p:cNvSpPr>
          <p:nvPr>
            <p:ph type="chart"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3000545-16DD-4F5C-9002-583A18366D80}"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3844141"/>
      </p:ext>
    </p:extLst>
  </p:cSld>
  <p:clrMapOvr>
    <a:masterClrMapping/>
  </p:clrMapOvr>
  <p:transition spd="med">
    <p:wipe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Chart" type="chart">
  <p:cSld name="Title and Chart">
    <p:spTree>
      <p:nvGrpSpPr>
        <p:cNvPr id="1" name="Shape 127"/>
        <p:cNvGrpSpPr/>
        <p:nvPr/>
      </p:nvGrpSpPr>
      <p:grpSpPr>
        <a:xfrm>
          <a:off x="0" y="0"/>
          <a:ext cx="0" cy="0"/>
          <a:chOff x="0" y="0"/>
          <a:chExt cx="0" cy="0"/>
        </a:xfrm>
      </p:grpSpPr>
      <p:sp>
        <p:nvSpPr>
          <p:cNvPr id="128" name="Google Shape;128;p54"/>
          <p:cNvSpPr txBox="1">
            <a:spLocks noGrp="1"/>
          </p:cNvSpPr>
          <p:nvPr>
            <p:ph type="title"/>
          </p:nvPr>
        </p:nvSpPr>
        <p:spPr>
          <a:xfrm>
            <a:off x="457200" y="292100"/>
            <a:ext cx="8229600" cy="1384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9" name="Google Shape;129;p54"/>
          <p:cNvSpPr>
            <a:spLocks noGrp="1"/>
          </p:cNvSpPr>
          <p:nvPr>
            <p:ph type="chart" idx="2"/>
          </p:nvPr>
        </p:nvSpPr>
        <p:spPr>
          <a:xfrm>
            <a:off x="457200" y="1905000"/>
            <a:ext cx="82296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0" name="Google Shape;130;p5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131" name="Google Shape;131;p54"/>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21.12.2023</a:t>
            </a:r>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132" name="Google Shape;132;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a:t>
            </a:fld>
            <a:endParaRPr kumimoji="0" sz="1200" b="0" i="0" u="none" strike="noStrike" kern="0" cap="none" spc="0" normalizeH="0" baseline="0" noProof="0">
              <a:ln>
                <a:noFill/>
              </a:ln>
              <a:solidFill>
                <a:srgbClr val="898989"/>
              </a:solidFill>
              <a:effectLst/>
              <a:uLnTx/>
              <a:uFillTx/>
              <a:latin typeface="Arial"/>
              <a:cs typeface="Arial"/>
              <a:sym typeface="Arial"/>
            </a:endParaRPr>
          </a:p>
        </p:txBody>
      </p:sp>
    </p:spTree>
    <p:extLst>
      <p:ext uri="{BB962C8B-B14F-4D97-AF65-F5344CB8AC3E}">
        <p14:creationId xmlns:p14="http://schemas.microsoft.com/office/powerpoint/2010/main" val="1217121112"/>
      </p:ext>
    </p:extLst>
  </p:cSld>
  <p:clrMapOvr>
    <a:masterClrMapping/>
  </p:clrMapOvr>
  <p:transition spd="med">
    <p:wipe dir="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Chart" type="chart">
  <p:cSld name="Title and Chart">
    <p:spTree>
      <p:nvGrpSpPr>
        <p:cNvPr id="1" name="Shape 140"/>
        <p:cNvGrpSpPr/>
        <p:nvPr/>
      </p:nvGrpSpPr>
      <p:grpSpPr>
        <a:xfrm>
          <a:off x="0" y="0"/>
          <a:ext cx="0" cy="0"/>
          <a:chOff x="0" y="0"/>
          <a:chExt cx="0" cy="0"/>
        </a:xfrm>
      </p:grpSpPr>
      <p:sp>
        <p:nvSpPr>
          <p:cNvPr id="141" name="Google Shape;141;p56"/>
          <p:cNvSpPr txBox="1">
            <a:spLocks noGrp="1"/>
          </p:cNvSpPr>
          <p:nvPr>
            <p:ph type="title"/>
          </p:nvPr>
        </p:nvSpPr>
        <p:spPr>
          <a:xfrm>
            <a:off x="457200" y="292100"/>
            <a:ext cx="8229600" cy="1384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2" name="Google Shape;142;p56"/>
          <p:cNvSpPr>
            <a:spLocks noGrp="1"/>
          </p:cNvSpPr>
          <p:nvPr>
            <p:ph type="chart" idx="2"/>
          </p:nvPr>
        </p:nvSpPr>
        <p:spPr>
          <a:xfrm>
            <a:off x="457200" y="1905000"/>
            <a:ext cx="82296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3" name="Google Shape;143;p5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144" name="Google Shape;144;p56"/>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21.12.2023</a:t>
            </a:r>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145" name="Google Shape;145;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a:t>
            </a:fld>
            <a:endParaRPr kumimoji="0" sz="1200" b="0" i="0" u="none" strike="noStrike" kern="0" cap="none" spc="0" normalizeH="0" baseline="0" noProof="0">
              <a:ln>
                <a:noFill/>
              </a:ln>
              <a:solidFill>
                <a:srgbClr val="898989"/>
              </a:solidFill>
              <a:effectLst/>
              <a:uLnTx/>
              <a:uFillTx/>
              <a:latin typeface="Arial"/>
              <a:cs typeface="Arial"/>
              <a:sym typeface="Arial"/>
            </a:endParaRPr>
          </a:p>
        </p:txBody>
      </p:sp>
    </p:spTree>
    <p:extLst>
      <p:ext uri="{BB962C8B-B14F-4D97-AF65-F5344CB8AC3E}">
        <p14:creationId xmlns:p14="http://schemas.microsoft.com/office/powerpoint/2010/main" val="656951173"/>
      </p:ext>
    </p:extLst>
  </p:cSld>
  <p:clrMapOvr>
    <a:masterClrMapping/>
  </p:clrMapOvr>
  <p:transition spd="med">
    <p:wipe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Chart" type="chart">
  <p:cSld name="Title and Chart">
    <p:spTree>
      <p:nvGrpSpPr>
        <p:cNvPr id="1" name="Shape 166"/>
        <p:cNvGrpSpPr/>
        <p:nvPr/>
      </p:nvGrpSpPr>
      <p:grpSpPr>
        <a:xfrm>
          <a:off x="0" y="0"/>
          <a:ext cx="0" cy="0"/>
          <a:chOff x="0" y="0"/>
          <a:chExt cx="0" cy="0"/>
        </a:xfrm>
      </p:grpSpPr>
      <p:sp>
        <p:nvSpPr>
          <p:cNvPr id="167" name="Google Shape;167;p60"/>
          <p:cNvSpPr txBox="1">
            <a:spLocks noGrp="1"/>
          </p:cNvSpPr>
          <p:nvPr>
            <p:ph type="title"/>
          </p:nvPr>
        </p:nvSpPr>
        <p:spPr>
          <a:xfrm>
            <a:off x="457200" y="292100"/>
            <a:ext cx="8229600" cy="1384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8" name="Google Shape;168;p60"/>
          <p:cNvSpPr>
            <a:spLocks noGrp="1"/>
          </p:cNvSpPr>
          <p:nvPr>
            <p:ph type="chart" idx="2"/>
          </p:nvPr>
        </p:nvSpPr>
        <p:spPr>
          <a:xfrm>
            <a:off x="457200" y="1905000"/>
            <a:ext cx="82296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9" name="Google Shape;169;p6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170" name="Google Shape;170;p60"/>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21.12.2023</a:t>
            </a:r>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171" name="Google Shape;171;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a:t>
            </a:fld>
            <a:endParaRPr kumimoji="0" sz="1200" b="0" i="0" u="none" strike="noStrike" kern="0" cap="none" spc="0" normalizeH="0" baseline="0" noProof="0">
              <a:ln>
                <a:noFill/>
              </a:ln>
              <a:solidFill>
                <a:srgbClr val="898989"/>
              </a:solidFill>
              <a:effectLst/>
              <a:uLnTx/>
              <a:uFillTx/>
              <a:latin typeface="Arial"/>
              <a:cs typeface="Arial"/>
              <a:sym typeface="Arial"/>
            </a:endParaRPr>
          </a:p>
        </p:txBody>
      </p:sp>
    </p:spTree>
    <p:extLst>
      <p:ext uri="{BB962C8B-B14F-4D97-AF65-F5344CB8AC3E}">
        <p14:creationId xmlns:p14="http://schemas.microsoft.com/office/powerpoint/2010/main" val="405208104"/>
      </p:ext>
    </p:extLst>
  </p:cSld>
  <p:clrMapOvr>
    <a:masterClrMapping/>
  </p:clrMapOvr>
  <p:transition spd="med">
    <p:wipe dir="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32"/>
        <p:cNvGrpSpPr/>
        <p:nvPr/>
      </p:nvGrpSpPr>
      <p:grpSpPr>
        <a:xfrm>
          <a:off x="0" y="0"/>
          <a:ext cx="0" cy="0"/>
          <a:chOff x="0" y="0"/>
          <a:chExt cx="0" cy="0"/>
        </a:xfrm>
      </p:grpSpPr>
      <p:sp>
        <p:nvSpPr>
          <p:cNvPr id="233" name="Google Shape;233;p6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6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5" name="Google Shape;235;p66"/>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21.12.2023</a:t>
            </a:r>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236" name="Google Shape;236;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a:t>
            </a:fld>
            <a:endParaRPr kumimoji="0" sz="1200" b="0" i="0" u="none" strike="noStrike" kern="0" cap="none" spc="0" normalizeH="0" baseline="0" noProof="0">
              <a:ln>
                <a:noFill/>
              </a:ln>
              <a:solidFill>
                <a:srgbClr val="898989"/>
              </a:solidFill>
              <a:effectLst/>
              <a:uLnTx/>
              <a:uFillTx/>
              <a:latin typeface="Arial"/>
              <a:cs typeface="Arial"/>
              <a:sym typeface="Arial"/>
            </a:endParaRPr>
          </a:p>
        </p:txBody>
      </p:sp>
    </p:spTree>
    <p:extLst>
      <p:ext uri="{BB962C8B-B14F-4D97-AF65-F5344CB8AC3E}">
        <p14:creationId xmlns:p14="http://schemas.microsoft.com/office/powerpoint/2010/main" val="29172009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37"/>
        <p:cNvGrpSpPr/>
        <p:nvPr/>
      </p:nvGrpSpPr>
      <p:grpSpPr>
        <a:xfrm>
          <a:off x="0" y="0"/>
          <a:ext cx="0" cy="0"/>
          <a:chOff x="0" y="0"/>
          <a:chExt cx="0" cy="0"/>
        </a:xfrm>
      </p:grpSpPr>
      <p:sp>
        <p:nvSpPr>
          <p:cNvPr id="238" name="Google Shape;238;p8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8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40" name="Google Shape;240;p8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41" name="Google Shape;241;p89"/>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21.12.2023</a:t>
            </a:r>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242" name="Google Shape;242;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a:t>
            </a:fld>
            <a:endParaRPr kumimoji="0" sz="1200" b="0" i="0" u="none" strike="noStrike" kern="0" cap="none" spc="0" normalizeH="0" baseline="0" noProof="0">
              <a:ln>
                <a:noFill/>
              </a:ln>
              <a:solidFill>
                <a:srgbClr val="898989"/>
              </a:solidFill>
              <a:effectLst/>
              <a:uLnTx/>
              <a:uFillTx/>
              <a:latin typeface="Arial"/>
              <a:cs typeface="Arial"/>
              <a:sym typeface="Arial"/>
            </a:endParaRPr>
          </a:p>
        </p:txBody>
      </p:sp>
    </p:spTree>
    <p:extLst>
      <p:ext uri="{BB962C8B-B14F-4D97-AF65-F5344CB8AC3E}">
        <p14:creationId xmlns:p14="http://schemas.microsoft.com/office/powerpoint/2010/main" val="23371879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9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5" name="Google Shape;245;p9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46" name="Google Shape;246;p90"/>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21.12.2023</a:t>
            </a:r>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247" name="Google Shape;247;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a:t>
            </a:fld>
            <a:endParaRPr kumimoji="0" sz="1200" b="0" i="0" u="none" strike="noStrike" kern="0" cap="none" spc="0" normalizeH="0" baseline="0" noProof="0">
              <a:ln>
                <a:noFill/>
              </a:ln>
              <a:solidFill>
                <a:srgbClr val="898989"/>
              </a:solidFill>
              <a:effectLst/>
              <a:uLnTx/>
              <a:uFillTx/>
              <a:latin typeface="Arial"/>
              <a:cs typeface="Arial"/>
              <a:sym typeface="Arial"/>
            </a:endParaRPr>
          </a:p>
        </p:txBody>
      </p:sp>
    </p:spTree>
    <p:extLst>
      <p:ext uri="{BB962C8B-B14F-4D97-AF65-F5344CB8AC3E}">
        <p14:creationId xmlns:p14="http://schemas.microsoft.com/office/powerpoint/2010/main" val="7859238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48"/>
        <p:cNvGrpSpPr/>
        <p:nvPr/>
      </p:nvGrpSpPr>
      <p:grpSpPr>
        <a:xfrm>
          <a:off x="0" y="0"/>
          <a:ext cx="0" cy="0"/>
          <a:chOff x="0" y="0"/>
          <a:chExt cx="0" cy="0"/>
        </a:xfrm>
      </p:grpSpPr>
      <p:sp>
        <p:nvSpPr>
          <p:cNvPr id="249" name="Google Shape;249;p9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0" name="Google Shape;250;p9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51" name="Google Shape;251;p91"/>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21.12.2023</a:t>
            </a:r>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252" name="Google Shape;252;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a:t>
            </a:fld>
            <a:endParaRPr kumimoji="0" sz="1200" b="0" i="0" u="none" strike="noStrike" kern="0" cap="none" spc="0" normalizeH="0" baseline="0" noProof="0">
              <a:ln>
                <a:noFill/>
              </a:ln>
              <a:solidFill>
                <a:srgbClr val="898989"/>
              </a:solidFill>
              <a:effectLst/>
              <a:uLnTx/>
              <a:uFillTx/>
              <a:latin typeface="Arial"/>
              <a:cs typeface="Arial"/>
              <a:sym typeface="Arial"/>
            </a:endParaRPr>
          </a:p>
        </p:txBody>
      </p:sp>
    </p:spTree>
    <p:extLst>
      <p:ext uri="{BB962C8B-B14F-4D97-AF65-F5344CB8AC3E}">
        <p14:creationId xmlns:p14="http://schemas.microsoft.com/office/powerpoint/2010/main" val="9950101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8"/>
          <p:cNvSpPr>
            <a:spLocks noChangeArrowheads="1"/>
          </p:cNvSpPr>
          <p:nvPr/>
        </p:nvSpPr>
        <p:spPr bwMode="auto">
          <a:xfrm>
            <a:off x="4572000" y="5275263"/>
            <a:ext cx="4603750" cy="685800"/>
          </a:xfrm>
          <a:prstGeom prst="rect">
            <a:avLst/>
          </a:prstGeom>
          <a:gradFill rotWithShape="0">
            <a:gsLst>
              <a:gs pos="0">
                <a:schemeClr val="bg1">
                  <a:gamma/>
                  <a:shade val="46275"/>
                  <a:invGamma/>
                </a:schemeClr>
              </a:gs>
              <a:gs pos="50000">
                <a:schemeClr val="bg1">
                  <a:alpha val="50000"/>
                </a:schemeClr>
              </a:gs>
              <a:gs pos="100000">
                <a:schemeClr val="bg1">
                  <a:gamma/>
                  <a:shade val="46275"/>
                  <a:invGamma/>
                </a:schemeClr>
              </a:gs>
            </a:gsLst>
            <a:lin ang="0" scaled="1"/>
          </a:gradFill>
          <a:ln w="9525">
            <a:noFill/>
            <a:miter lim="800000"/>
            <a:headEnd/>
            <a:tailEnd/>
          </a:ln>
          <a:effectLst/>
        </p:spPr>
        <p:txBody>
          <a:body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AutoShape 47"/>
          <p:cNvSpPr>
            <a:spLocks noChangeArrowheads="1"/>
          </p:cNvSpPr>
          <p:nvPr/>
        </p:nvSpPr>
        <p:spPr bwMode="auto">
          <a:xfrm>
            <a:off x="0" y="268288"/>
            <a:ext cx="8915400" cy="6589712"/>
          </a:xfrm>
          <a:prstGeom prst="rtTriangle">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9"/>
          <p:cNvSpPr>
            <a:spLocks noChangeArrowheads="1"/>
          </p:cNvSpPr>
          <p:nvPr/>
        </p:nvSpPr>
        <p:spPr bwMode="auto">
          <a:xfrm>
            <a:off x="15875" y="1524000"/>
            <a:ext cx="9128125" cy="1320800"/>
          </a:xfrm>
          <a:prstGeom prst="rect">
            <a:avLst/>
          </a:prstGeom>
          <a:gradFill rotWithShape="0">
            <a:gsLst>
              <a:gs pos="0">
                <a:schemeClr val="bg1">
                  <a:gamma/>
                  <a:shade val="46275"/>
                  <a:invGamma/>
                </a:schemeClr>
              </a:gs>
              <a:gs pos="50000">
                <a:schemeClr val="bg1"/>
              </a:gs>
              <a:gs pos="100000">
                <a:schemeClr val="bg1">
                  <a:gamma/>
                  <a:shade val="46275"/>
                  <a:invGamma/>
                </a:schemeClr>
              </a:gs>
            </a:gsLst>
            <a:lin ang="0" scaled="1"/>
          </a:grad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7" name="Line 5"/>
          <p:cNvSpPr>
            <a:spLocks noChangeShapeType="1"/>
          </p:cNvSpPr>
          <p:nvPr/>
        </p:nvSpPr>
        <p:spPr bwMode="auto">
          <a:xfrm>
            <a:off x="542925" y="3228975"/>
            <a:ext cx="0" cy="3627438"/>
          </a:xfrm>
          <a:prstGeom prst="line">
            <a:avLst/>
          </a:prstGeom>
          <a:noFill/>
          <a:ln w="12700" cap="sq">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8" name="Group 23"/>
          <p:cNvGrpSpPr>
            <a:grpSpLocks/>
          </p:cNvGrpSpPr>
          <p:nvPr/>
        </p:nvGrpSpPr>
        <p:grpSpPr bwMode="auto">
          <a:xfrm>
            <a:off x="6837363" y="-9525"/>
            <a:ext cx="330200" cy="6875463"/>
            <a:chOff x="4307" y="-6"/>
            <a:chExt cx="208" cy="4331"/>
          </a:xfrm>
        </p:grpSpPr>
        <p:sp>
          <p:nvSpPr>
            <p:cNvPr id="9" name="Rectangle 10"/>
            <p:cNvSpPr>
              <a:spLocks noChangeArrowheads="1"/>
            </p:cNvSpPr>
            <p:nvPr/>
          </p:nvSpPr>
          <p:spPr bwMode="auto">
            <a:xfrm>
              <a:off x="4325" y="4234"/>
              <a:ext cx="48" cy="91"/>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 name="Rectangle 11"/>
            <p:cNvSpPr>
              <a:spLocks noChangeArrowheads="1"/>
            </p:cNvSpPr>
            <p:nvPr/>
          </p:nvSpPr>
          <p:spPr bwMode="auto">
            <a:xfrm>
              <a:off x="4307" y="1920"/>
              <a:ext cx="48" cy="527"/>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Rectangle 12"/>
            <p:cNvSpPr>
              <a:spLocks noChangeArrowheads="1"/>
            </p:cNvSpPr>
            <p:nvPr/>
          </p:nvSpPr>
          <p:spPr bwMode="auto">
            <a:xfrm>
              <a:off x="4499" y="2112"/>
              <a:ext cx="16" cy="527"/>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 name="Rectangle 13"/>
            <p:cNvSpPr>
              <a:spLocks noChangeArrowheads="1"/>
            </p:cNvSpPr>
            <p:nvPr/>
          </p:nvSpPr>
          <p:spPr bwMode="auto">
            <a:xfrm>
              <a:off x="4307" y="2688"/>
              <a:ext cx="48" cy="527"/>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 name="Rectangle 14"/>
            <p:cNvSpPr>
              <a:spLocks noChangeArrowheads="1"/>
            </p:cNvSpPr>
            <p:nvPr/>
          </p:nvSpPr>
          <p:spPr bwMode="auto">
            <a:xfrm>
              <a:off x="4307" y="3456"/>
              <a:ext cx="48" cy="527"/>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Rectangle 15"/>
            <p:cNvSpPr>
              <a:spLocks noChangeArrowheads="1"/>
            </p:cNvSpPr>
            <p:nvPr/>
          </p:nvSpPr>
          <p:spPr bwMode="auto">
            <a:xfrm>
              <a:off x="4499" y="2880"/>
              <a:ext cx="16" cy="527"/>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Rectangle 16"/>
            <p:cNvSpPr>
              <a:spLocks noChangeArrowheads="1"/>
            </p:cNvSpPr>
            <p:nvPr/>
          </p:nvSpPr>
          <p:spPr bwMode="auto">
            <a:xfrm>
              <a:off x="4499" y="3648"/>
              <a:ext cx="16" cy="527"/>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 name="Rectangle 17"/>
            <p:cNvSpPr>
              <a:spLocks noChangeArrowheads="1"/>
            </p:cNvSpPr>
            <p:nvPr/>
          </p:nvSpPr>
          <p:spPr bwMode="auto">
            <a:xfrm>
              <a:off x="4307" y="-6"/>
              <a:ext cx="48" cy="65"/>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 name="Rectangle 18"/>
            <p:cNvSpPr>
              <a:spLocks noChangeArrowheads="1"/>
            </p:cNvSpPr>
            <p:nvPr/>
          </p:nvSpPr>
          <p:spPr bwMode="auto">
            <a:xfrm>
              <a:off x="4499" y="-5"/>
              <a:ext cx="16" cy="256"/>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 name="Rectangle 19"/>
            <p:cNvSpPr>
              <a:spLocks noChangeArrowheads="1"/>
            </p:cNvSpPr>
            <p:nvPr/>
          </p:nvSpPr>
          <p:spPr bwMode="auto">
            <a:xfrm>
              <a:off x="4307" y="300"/>
              <a:ext cx="48" cy="527"/>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 name="Rectangle 20"/>
            <p:cNvSpPr>
              <a:spLocks noChangeArrowheads="1"/>
            </p:cNvSpPr>
            <p:nvPr/>
          </p:nvSpPr>
          <p:spPr bwMode="auto">
            <a:xfrm>
              <a:off x="4307" y="1068"/>
              <a:ext cx="48" cy="527"/>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 name="Rectangle 21"/>
            <p:cNvSpPr>
              <a:spLocks noChangeArrowheads="1"/>
            </p:cNvSpPr>
            <p:nvPr/>
          </p:nvSpPr>
          <p:spPr bwMode="auto">
            <a:xfrm>
              <a:off x="4499" y="492"/>
              <a:ext cx="16" cy="527"/>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 name="Rectangle 22"/>
            <p:cNvSpPr>
              <a:spLocks noChangeArrowheads="1"/>
            </p:cNvSpPr>
            <p:nvPr/>
          </p:nvSpPr>
          <p:spPr bwMode="auto">
            <a:xfrm>
              <a:off x="4499" y="1260"/>
              <a:ext cx="16" cy="527"/>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2" name="Freeform 50"/>
          <p:cNvSpPr>
            <a:spLocks/>
          </p:cNvSpPr>
          <p:nvPr/>
        </p:nvSpPr>
        <p:spPr bwMode="auto">
          <a:xfrm>
            <a:off x="187325" y="404813"/>
            <a:ext cx="7489825" cy="5541962"/>
          </a:xfrm>
          <a:custGeom>
            <a:avLst/>
            <a:gdLst>
              <a:gd name="T0" fmla="*/ 2147483646 w 4718"/>
              <a:gd name="T1" fmla="*/ 2147483646 h 3491"/>
              <a:gd name="T2" fmla="*/ 2147483646 w 4718"/>
              <a:gd name="T3" fmla="*/ 0 h 3491"/>
              <a:gd name="T4" fmla="*/ 0 w 4718"/>
              <a:gd name="T5" fmla="*/ 0 h 3491"/>
              <a:gd name="T6" fmla="*/ 0 60000 65536"/>
              <a:gd name="T7" fmla="*/ 0 60000 65536"/>
              <a:gd name="T8" fmla="*/ 0 60000 65536"/>
            </a:gdLst>
            <a:ahLst/>
            <a:cxnLst>
              <a:cxn ang="T6">
                <a:pos x="T0" y="T1"/>
              </a:cxn>
              <a:cxn ang="T7">
                <a:pos x="T2" y="T3"/>
              </a:cxn>
              <a:cxn ang="T8">
                <a:pos x="T4" y="T5"/>
              </a:cxn>
            </a:cxnLst>
            <a:rect l="0" t="0" r="r" b="b"/>
            <a:pathLst>
              <a:path w="4718" h="3491">
                <a:moveTo>
                  <a:pt x="4718" y="3491"/>
                </a:moveTo>
                <a:lnTo>
                  <a:pt x="4718" y="0"/>
                </a:lnTo>
                <a:lnTo>
                  <a:pt x="0" y="0"/>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 name="Rectangle 51"/>
          <p:cNvSpPr>
            <a:spLocks noChangeArrowheads="1"/>
          </p:cNvSpPr>
          <p:nvPr/>
        </p:nvSpPr>
        <p:spPr bwMode="auto">
          <a:xfrm>
            <a:off x="20638" y="1676400"/>
            <a:ext cx="9128125" cy="1320800"/>
          </a:xfrm>
          <a:prstGeom prst="rect">
            <a:avLst/>
          </a:prstGeom>
          <a:gradFill rotWithShape="0">
            <a:gsLst>
              <a:gs pos="0">
                <a:schemeClr val="bg1">
                  <a:gamma/>
                  <a:shade val="46275"/>
                  <a:invGamma/>
                </a:schemeClr>
              </a:gs>
              <a:gs pos="50000">
                <a:schemeClr val="bg1"/>
              </a:gs>
              <a:gs pos="100000">
                <a:schemeClr val="bg1">
                  <a:gamma/>
                  <a:shade val="46275"/>
                  <a:invGamma/>
                </a:schemeClr>
              </a:gs>
            </a:gsLst>
            <a:lin ang="0" scaled="1"/>
          </a:gradFill>
          <a:ln w="9525">
            <a:noFill/>
            <a:miter lim="800000"/>
            <a:headEnd/>
            <a:tailEnd/>
          </a:ln>
          <a:effectLst/>
        </p:spPr>
        <p:txBody>
          <a:body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4" name="Arc 42"/>
          <p:cNvSpPr>
            <a:spLocks/>
          </p:cNvSpPr>
          <p:nvPr/>
        </p:nvSpPr>
        <p:spPr bwMode="auto">
          <a:xfrm flipH="1">
            <a:off x="5867400" y="3175"/>
            <a:ext cx="3429000" cy="6851650"/>
          </a:xfrm>
          <a:custGeom>
            <a:avLst/>
            <a:gdLst>
              <a:gd name="T0" fmla="*/ 2147483646 w 21600"/>
              <a:gd name="T1" fmla="*/ 0 h 43161"/>
              <a:gd name="T2" fmla="*/ 2147483646 w 21600"/>
              <a:gd name="T3" fmla="*/ 2147483646 h 43161"/>
              <a:gd name="T4" fmla="*/ 0 w 21600"/>
              <a:gd name="T5" fmla="*/ 2147483646 h 43161"/>
              <a:gd name="T6" fmla="*/ 0 60000 65536"/>
              <a:gd name="T7" fmla="*/ 0 60000 65536"/>
              <a:gd name="T8" fmla="*/ 0 60000 65536"/>
            </a:gdLst>
            <a:ahLst/>
            <a:cxnLst>
              <a:cxn ang="T6">
                <a:pos x="T0" y="T1"/>
              </a:cxn>
              <a:cxn ang="T7">
                <a:pos x="T2" y="T3"/>
              </a:cxn>
              <a:cxn ang="T8">
                <a:pos x="T4" y="T5"/>
              </a:cxn>
            </a:cxnLst>
            <a:rect l="0" t="0" r="r" b="b"/>
            <a:pathLst>
              <a:path w="21600" h="43161" fill="none" extrusionOk="0">
                <a:moveTo>
                  <a:pt x="1002" y="0"/>
                </a:moveTo>
                <a:cubicBezTo>
                  <a:pt x="12529" y="536"/>
                  <a:pt x="21600" y="10037"/>
                  <a:pt x="21600" y="21577"/>
                </a:cubicBezTo>
                <a:cubicBezTo>
                  <a:pt x="21600" y="33187"/>
                  <a:pt x="12421" y="42720"/>
                  <a:pt x="820" y="43161"/>
                </a:cubicBezTo>
              </a:path>
              <a:path w="21600" h="43161" stroke="0" extrusionOk="0">
                <a:moveTo>
                  <a:pt x="1002" y="0"/>
                </a:moveTo>
                <a:cubicBezTo>
                  <a:pt x="12529" y="536"/>
                  <a:pt x="21600" y="10037"/>
                  <a:pt x="21600" y="21577"/>
                </a:cubicBezTo>
                <a:cubicBezTo>
                  <a:pt x="21600" y="33187"/>
                  <a:pt x="12421" y="42720"/>
                  <a:pt x="820" y="43161"/>
                </a:cubicBezTo>
                <a:lnTo>
                  <a:pt x="0" y="21577"/>
                </a:lnTo>
                <a:lnTo>
                  <a:pt x="1002" y="0"/>
                </a:lnTo>
                <a:close/>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97" name="Rectangle 25"/>
          <p:cNvSpPr>
            <a:spLocks noGrp="1" noChangeArrowheads="1"/>
          </p:cNvSpPr>
          <p:nvPr>
            <p:ph type="subTitle" sz="quarter" idx="1"/>
          </p:nvPr>
        </p:nvSpPr>
        <p:spPr>
          <a:xfrm>
            <a:off x="628650" y="3171825"/>
            <a:ext cx="4970463" cy="2044700"/>
          </a:xfrm>
        </p:spPr>
        <p:txBody>
          <a:bodyPr/>
          <a:lstStyle>
            <a:lvl1pPr marL="0" indent="0">
              <a:lnSpc>
                <a:spcPct val="85000"/>
              </a:lnSpc>
              <a:buFont typeface="Wingdings" pitchFamily="2" charset="2"/>
              <a:buNone/>
              <a:defRPr/>
            </a:lvl1pPr>
          </a:lstStyle>
          <a:p>
            <a:r>
              <a:rPr lang="en-US"/>
              <a:t>Click to edit Master subtitle style</a:t>
            </a:r>
          </a:p>
        </p:txBody>
      </p:sp>
      <p:sp>
        <p:nvSpPr>
          <p:cNvPr id="3098" name="Rectangle 26"/>
          <p:cNvSpPr>
            <a:spLocks noGrp="1" noChangeArrowheads="1"/>
          </p:cNvSpPr>
          <p:nvPr>
            <p:ph type="ctrTitle" sz="quarter"/>
          </p:nvPr>
        </p:nvSpPr>
        <p:spPr>
          <a:xfrm>
            <a:off x="419100" y="1524000"/>
            <a:ext cx="8477250" cy="1371600"/>
          </a:xfrm>
        </p:spPr>
        <p:txBody>
          <a:bodyPr/>
          <a:lstStyle>
            <a:lvl1pPr>
              <a:defRPr>
                <a:solidFill>
                  <a:schemeClr val="tx2"/>
                </a:solidFill>
              </a:defRPr>
            </a:lvl1pPr>
          </a:lstStyle>
          <a:p>
            <a:r>
              <a:rPr lang="en-US"/>
              <a:t>Click to edit Master title style</a:t>
            </a:r>
          </a:p>
        </p:txBody>
      </p:sp>
      <p:sp>
        <p:nvSpPr>
          <p:cNvPr id="25" name="Rectangle 27"/>
          <p:cNvSpPr>
            <a:spLocks noGrp="1" noChangeArrowheads="1"/>
          </p:cNvSpPr>
          <p:nvPr>
            <p:ph type="dt" sz="quarter" idx="10"/>
          </p:nvPr>
        </p:nvSpPr>
        <p:spPr bwMode="auto">
          <a:xfrm>
            <a:off x="685800" y="5257800"/>
            <a:ext cx="3908425" cy="342900"/>
          </a:xfrm>
          <a:prstGeom prst="rect">
            <a:avLst/>
          </a:prstGeom>
          <a:ln>
            <a:miter lim="800000"/>
            <a:headEnd/>
            <a:tailEnd/>
          </a:ln>
        </p:spPr>
        <p:txBody>
          <a:bodyPr vert="horz" wrap="none" lIns="92075" tIns="46038" rIns="92075" bIns="46038" numCol="1" anchor="b" anchorCtr="0" compatLnSpc="1">
            <a:prstTxWarp prst="textNoShape">
              <a:avLst/>
            </a:prstTxWarp>
          </a:bodyPr>
          <a:lstStyle>
            <a:lvl1pPr algn="r">
              <a:lnSpc>
                <a:spcPct val="100000"/>
              </a:lnSpc>
              <a:spcBef>
                <a:spcPct val="0"/>
              </a:spcBef>
              <a:buClrTx/>
              <a:buSzTx/>
              <a:buFontTx/>
              <a:buNone/>
              <a:defRPr kumimoji="1" sz="1200" smtClean="0">
                <a:solidFill>
                  <a:schemeClr val="tx1"/>
                </a:solidFill>
                <a:latin typeface="Arial"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1"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6" name="Rectangle 31"/>
          <p:cNvSpPr>
            <a:spLocks noGrp="1" noChangeArrowheads="1"/>
          </p:cNvSpPr>
          <p:nvPr>
            <p:ph type="ftr" sz="quarter" idx="11"/>
          </p:nvPr>
        </p:nvSpPr>
        <p:spPr>
          <a:xfrm>
            <a:off x="685800" y="5638800"/>
            <a:ext cx="3908425" cy="304800"/>
          </a:xfrm>
        </p:spPr>
        <p:txBody>
          <a:bodyPr/>
          <a:lstStyle>
            <a:lvl1pPr algn="r">
              <a:defRPr sz="1200" smtClean="0"/>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a:ln>
                  <a:noFill/>
                </a:ln>
                <a:solidFill>
                  <a:srgbClr val="FFFFFF"/>
                </a:solidFill>
                <a:effectLst/>
                <a:uLnTx/>
                <a:uFillTx/>
                <a:latin typeface="Arial" charset="0"/>
                <a:ea typeface="+mn-ea"/>
                <a:cs typeface="+mn-cs"/>
              </a:rPr>
              <a:t>MPS, 21.12.2023</a:t>
            </a:r>
          </a:p>
        </p:txBody>
      </p:sp>
      <p:sp>
        <p:nvSpPr>
          <p:cNvPr id="27" name="Rectangle 2"/>
          <p:cNvSpPr>
            <a:spLocks noGrp="1" noChangeArrowheads="1"/>
          </p:cNvSpPr>
          <p:nvPr>
            <p:ph type="sldNum" sz="quarter" idx="12"/>
          </p:nvPr>
        </p:nvSpPr>
        <p:spPr>
          <a:xfrm>
            <a:off x="7235825" y="6356350"/>
            <a:ext cx="1908175" cy="501650"/>
          </a:xfrm>
        </p:spPr>
        <p:txBody>
          <a:bodyPr wrap="none" lIns="46038" tIns="46038" rIns="46038" bIns="46038"/>
          <a:lstStyle>
            <a:lvl2pPr lvl="1" algn="r">
              <a:lnSpc>
                <a:spcPct val="110000"/>
              </a:lnSpc>
              <a:spcBef>
                <a:spcPct val="0"/>
              </a:spcBef>
              <a:buClrTx/>
              <a:buSzTx/>
              <a:buFontTx/>
              <a:buNone/>
              <a:defRPr kumimoji="1" sz="1400">
                <a:solidFill>
                  <a:schemeClr val="tx1"/>
                </a:solidFill>
              </a:defRPr>
            </a:lvl2pPr>
          </a:lstStyle>
          <a:p>
            <a:pPr marL="457200" marR="0" lvl="1" indent="0" algn="r" defTabSz="914400" rtl="0" eaLnBrk="0" fontAlgn="base" latinLnBrk="0" hangingPunct="0">
              <a:lnSpc>
                <a:spcPct val="110000"/>
              </a:lnSpc>
              <a:spcBef>
                <a:spcPct val="0"/>
              </a:spcBef>
              <a:spcAft>
                <a:spcPct val="0"/>
              </a:spcAft>
              <a:buClrTx/>
              <a:buSzTx/>
              <a:buFontTx/>
              <a:buNone/>
              <a:tabLst/>
              <a:defRPr/>
            </a:pPr>
            <a:fld id="{CA73624E-5C6A-495F-832A-BAFF740B2B01}" type="slidenum">
              <a:rPr kumimoji="1"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457200" marR="0" lvl="1" indent="0" algn="r" defTabSz="914400" rtl="0" eaLnBrk="0" fontAlgn="base" latinLnBrk="0" hangingPunct="0">
                <a:lnSpc>
                  <a:spcPct val="110000"/>
                </a:lnSpc>
                <a:spcBef>
                  <a:spcPct val="0"/>
                </a:spcBef>
                <a:spcAft>
                  <a:spcPct val="0"/>
                </a:spcAft>
                <a:buClrTx/>
                <a:buSzTx/>
                <a:buFontTx/>
                <a:buNone/>
                <a:tabLst/>
                <a:defRPr/>
              </a:pPr>
              <a:t>‹#›</a:t>
            </a:fld>
            <a:endParaRPr kumimoji="1"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3211266"/>
      </p:ext>
    </p:extLst>
  </p:cSld>
  <p:clrMapOvr>
    <a:masterClrMapping/>
  </p:clrMapOvr>
  <p:transition spd="med">
    <p:wipe dir="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21.12.2023</a:t>
            </a:r>
          </a:p>
        </p:txBody>
      </p:sp>
      <p:sp>
        <p:nvSpPr>
          <p:cNvPr id="5"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92800F5-13C7-41F7-A88C-891187AB4F26}"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43449102"/>
      </p:ext>
    </p:extLst>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hart Placeholder 2"/>
          <p:cNvSpPr>
            <a:spLocks noGrp="1"/>
          </p:cNvSpPr>
          <p:nvPr>
            <p:ph type="chart"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sl-SI"/>
              <a:t>MPS, 21.12.2023</a:t>
            </a:r>
          </a:p>
        </p:txBody>
      </p:sp>
      <p:sp>
        <p:nvSpPr>
          <p:cNvPr id="6" name="Rectangle 6"/>
          <p:cNvSpPr>
            <a:spLocks noGrp="1" noChangeArrowheads="1"/>
          </p:cNvSpPr>
          <p:nvPr>
            <p:ph type="sldNum" sz="quarter" idx="12"/>
          </p:nvPr>
        </p:nvSpPr>
        <p:spPr>
          <a:ln/>
        </p:spPr>
        <p:txBody>
          <a:bodyPr/>
          <a:lstStyle>
            <a:lvl1pPr>
              <a:defRPr/>
            </a:lvl1pPr>
          </a:lstStyle>
          <a:p>
            <a:pPr>
              <a:defRPr/>
            </a:pPr>
            <a:fld id="{63000545-16DD-4F5C-9002-583A18366D80}" type="slidenum">
              <a:rPr lang="en-US"/>
              <a:pPr>
                <a:defRPr/>
              </a:pPr>
              <a:t>‹#›</a:t>
            </a:fld>
            <a:endParaRPr lang="en-US"/>
          </a:p>
        </p:txBody>
      </p:sp>
    </p:spTree>
    <p:extLst>
      <p:ext uri="{BB962C8B-B14F-4D97-AF65-F5344CB8AC3E}">
        <p14:creationId xmlns:p14="http://schemas.microsoft.com/office/powerpoint/2010/main" val="3968428161"/>
      </p:ext>
    </p:extLst>
  </p:cSld>
  <p:clrMapOvr>
    <a:masterClrMapping/>
  </p:clrMapOvr>
  <p:transition spd="med">
    <p:wipe dir="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21.12.2023</a:t>
            </a:r>
          </a:p>
        </p:txBody>
      </p:sp>
      <p:sp>
        <p:nvSpPr>
          <p:cNvPr id="5"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AF76036-373C-4E0C-A7B8-1EBA422AE3CD}"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44145526"/>
      </p:ext>
    </p:extLst>
  </p:cSld>
  <p:clrMapOvr>
    <a:masterClrMapping/>
  </p:clrMapOvr>
  <p:transition spd="med">
    <p:wipe dir="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9925" y="2574925"/>
            <a:ext cx="2397125" cy="3416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19450" y="2574925"/>
            <a:ext cx="2398713" cy="3416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21.12.2023</a:t>
            </a:r>
          </a:p>
        </p:txBody>
      </p:sp>
      <p:sp>
        <p:nvSpPr>
          <p:cNvPr id="6"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B023B87-B40F-4BA0-9981-91FFA39097C7}"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51226562"/>
      </p:ext>
    </p:extLst>
  </p:cSld>
  <p:clrMapOvr>
    <a:masterClrMapping/>
  </p:clrMapOvr>
  <p:transition spd="med">
    <p:wipe dir="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21.12.2023</a:t>
            </a:r>
          </a:p>
        </p:txBody>
      </p:sp>
      <p:sp>
        <p:nvSpPr>
          <p:cNvPr id="8"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8C9D518-6F2C-432C-8168-B24A6E4F19D9}"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83613199"/>
      </p:ext>
    </p:extLst>
  </p:cSld>
  <p:clrMapOvr>
    <a:masterClrMapping/>
  </p:clrMapOvr>
  <p:transition spd="med">
    <p:wipe dir="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21.12.2023</a:t>
            </a:r>
          </a:p>
        </p:txBody>
      </p:sp>
      <p:sp>
        <p:nvSpPr>
          <p:cNvPr id="4"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8789AB1-2F0A-4E67-B17F-93F0557C9858}"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4419414"/>
      </p:ext>
    </p:extLst>
  </p:cSld>
  <p:clrMapOvr>
    <a:masterClrMapping/>
  </p:clrMapOvr>
  <p:transition spd="med">
    <p:wipe dir="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21.12.2023</a:t>
            </a:r>
          </a:p>
        </p:txBody>
      </p:sp>
      <p:sp>
        <p:nvSpPr>
          <p:cNvPr id="3"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9824FFC-A8B6-4E15-9B30-FAB9049B60D1}"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27098277"/>
      </p:ext>
    </p:extLst>
  </p:cSld>
  <p:clrMapOvr>
    <a:masterClrMapping/>
  </p:clrMapOvr>
  <p:transition spd="med">
    <p:wipe dir="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21.12.2023</a:t>
            </a:r>
          </a:p>
        </p:txBody>
      </p:sp>
      <p:sp>
        <p:nvSpPr>
          <p:cNvPr id="6"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B4344B8-E5AC-44F9-9A3A-5F24E130E710}"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69564803"/>
      </p:ext>
    </p:extLst>
  </p:cSld>
  <p:clrMapOvr>
    <a:masterClrMapping/>
  </p:clrMapOvr>
  <p:transition spd="med">
    <p:wipe dir="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21.12.2023</a:t>
            </a:r>
          </a:p>
        </p:txBody>
      </p:sp>
      <p:sp>
        <p:nvSpPr>
          <p:cNvPr id="6"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F09BCEE-0164-45FB-B93C-A224AEB43F42}"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27988881"/>
      </p:ext>
    </p:extLst>
  </p:cSld>
  <p:clrMapOvr>
    <a:masterClrMapping/>
  </p:clrMapOvr>
  <p:transition spd="med">
    <p:wipe dir="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21.12.2023</a:t>
            </a:r>
          </a:p>
        </p:txBody>
      </p:sp>
      <p:sp>
        <p:nvSpPr>
          <p:cNvPr id="5"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6579002-63C9-4C7B-A280-751C6D2E0C8C}"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86876532"/>
      </p:ext>
    </p:extLst>
  </p:cSld>
  <p:clrMapOvr>
    <a:masterClrMapping/>
  </p:clrMapOvr>
  <p:transition spd="med">
    <p:wipe dir="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1081088"/>
            <a:ext cx="2105025" cy="49101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90525" y="1081088"/>
            <a:ext cx="6164263" cy="4910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21.12.2023</a:t>
            </a:r>
          </a:p>
        </p:txBody>
      </p:sp>
      <p:sp>
        <p:nvSpPr>
          <p:cNvPr id="5"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C0501B0-160B-49A6-8C67-0C52E9E25ADA}"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87935149"/>
      </p:ext>
    </p:extLst>
  </p:cSld>
  <p:clrMapOvr>
    <a:masterClrMapping/>
  </p:clrMapOvr>
  <p:transition spd="med">
    <p:wipe dir="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90525" y="1081088"/>
            <a:ext cx="8421688" cy="1241425"/>
          </a:xfrm>
        </p:spPr>
        <p:txBody>
          <a:bodyPr/>
          <a:lstStyle/>
          <a:p>
            <a:r>
              <a:rPr lang="en-US"/>
              <a:t>Click to edit Master title style</a:t>
            </a:r>
          </a:p>
        </p:txBody>
      </p:sp>
      <p:sp>
        <p:nvSpPr>
          <p:cNvPr id="3" name="Text Placeholder 2"/>
          <p:cNvSpPr>
            <a:spLocks noGrp="1"/>
          </p:cNvSpPr>
          <p:nvPr>
            <p:ph type="body" sz="half" idx="1"/>
          </p:nvPr>
        </p:nvSpPr>
        <p:spPr>
          <a:xfrm>
            <a:off x="669925" y="2574925"/>
            <a:ext cx="2397125"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3219450" y="2574925"/>
            <a:ext cx="2398713" cy="3416300"/>
          </a:xfrm>
        </p:spPr>
        <p:txBody>
          <a:bodyPr/>
          <a:lstStyle/>
          <a:p>
            <a:pPr lvl="0"/>
            <a:endParaRPr lang="en-US" noProof="0"/>
          </a:p>
        </p:txBody>
      </p:sp>
      <p:sp>
        <p:nvSpPr>
          <p:cNvPr id="5"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21.12.2023</a:t>
            </a:r>
          </a:p>
        </p:txBody>
      </p:sp>
      <p:sp>
        <p:nvSpPr>
          <p:cNvPr id="6"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1B143C7-07EC-4985-B022-1E8396AD7FA7}"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78434377"/>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p>
        </p:txBody>
      </p:sp>
      <p:sp>
        <p:nvSpPr>
          <p:cNvPr id="6" name="Rectangle 6"/>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2D4DB41-BFF5-498A-8B22-FBAF3155616A}"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147213164"/>
      </p:ext>
    </p:extLst>
  </p:cSld>
  <p:clrMapOvr>
    <a:masterClrMapping/>
  </p:clrMapOvr>
  <p:transition spd="med">
    <p:wipe dir="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90525" y="1081088"/>
            <a:ext cx="8421688" cy="1241425"/>
          </a:xfrm>
        </p:spPr>
        <p:txBody>
          <a:bodyPr/>
          <a:lstStyle/>
          <a:p>
            <a:r>
              <a:rPr lang="en-US"/>
              <a:t>Click to edit Master title style</a:t>
            </a:r>
          </a:p>
        </p:txBody>
      </p:sp>
      <p:sp>
        <p:nvSpPr>
          <p:cNvPr id="3" name="Content Placeholder 2"/>
          <p:cNvSpPr>
            <a:spLocks noGrp="1"/>
          </p:cNvSpPr>
          <p:nvPr>
            <p:ph sz="half" idx="1"/>
          </p:nvPr>
        </p:nvSpPr>
        <p:spPr>
          <a:xfrm>
            <a:off x="669925" y="2574925"/>
            <a:ext cx="4948238" cy="163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9925" y="4359275"/>
            <a:ext cx="4948238" cy="163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21.12.2023</a:t>
            </a:r>
          </a:p>
        </p:txBody>
      </p:sp>
      <p:sp>
        <p:nvSpPr>
          <p:cNvPr id="6"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A912B70-93C3-4145-8213-C96D522E03B6}"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13786185"/>
      </p:ext>
    </p:extLst>
  </p:cSld>
  <p:clrMapOvr>
    <a:masterClrMapping/>
  </p:clrMapOvr>
  <p:transition spd="med">
    <p:wipe dir="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90525" y="1081088"/>
            <a:ext cx="8421688" cy="1241425"/>
          </a:xfrm>
        </p:spPr>
        <p:txBody>
          <a:bodyPr/>
          <a:lstStyle/>
          <a:p>
            <a:r>
              <a:rPr lang="en-US"/>
              <a:t>Click to edit Master title style</a:t>
            </a:r>
          </a:p>
        </p:txBody>
      </p:sp>
      <p:sp>
        <p:nvSpPr>
          <p:cNvPr id="3" name="ClipArt Placeholder 2"/>
          <p:cNvSpPr>
            <a:spLocks noGrp="1"/>
          </p:cNvSpPr>
          <p:nvPr>
            <p:ph type="clipArt" sz="half" idx="1"/>
          </p:nvPr>
        </p:nvSpPr>
        <p:spPr>
          <a:xfrm>
            <a:off x="669925" y="2574925"/>
            <a:ext cx="2397125" cy="3416300"/>
          </a:xfrm>
        </p:spPr>
        <p:txBody>
          <a:bodyPr/>
          <a:lstStyle/>
          <a:p>
            <a:pPr lvl="0"/>
            <a:endParaRPr lang="en-US" noProof="0"/>
          </a:p>
        </p:txBody>
      </p:sp>
      <p:sp>
        <p:nvSpPr>
          <p:cNvPr id="4" name="Text Placeholder 3"/>
          <p:cNvSpPr>
            <a:spLocks noGrp="1"/>
          </p:cNvSpPr>
          <p:nvPr>
            <p:ph type="body" sz="half" idx="2"/>
          </p:nvPr>
        </p:nvSpPr>
        <p:spPr>
          <a:xfrm>
            <a:off x="3219450" y="2574925"/>
            <a:ext cx="2398713"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21.12.2023</a:t>
            </a:r>
          </a:p>
        </p:txBody>
      </p:sp>
      <p:sp>
        <p:nvSpPr>
          <p:cNvPr id="6"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DE70664-7FC5-4300-B10E-C478B6C33926}"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83040708"/>
      </p:ext>
    </p:extLst>
  </p:cSld>
  <p:clrMapOvr>
    <a:masterClrMapping/>
  </p:clrMapOvr>
  <p:transition spd="med">
    <p:wipe dir="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sl-SI"/>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21.12.2023</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2262573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21.12.2023</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1819755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sl-SI"/>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21.12.2023</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8192674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21.12.2023</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3249296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sl-SI"/>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p:txBody>
          <a:bodyPr/>
          <a:lstStyle/>
          <a:p>
            <a:endParaRPr lang="sl-SI"/>
          </a:p>
        </p:txBody>
      </p:sp>
      <p:sp>
        <p:nvSpPr>
          <p:cNvPr id="8" name="Footer Placeholder 7"/>
          <p:cNvSpPr>
            <a:spLocks noGrp="1"/>
          </p:cNvSpPr>
          <p:nvPr>
            <p:ph type="ftr" sz="quarter" idx="11"/>
          </p:nvPr>
        </p:nvSpPr>
        <p:spPr/>
        <p:txBody>
          <a:bodyPr/>
          <a:lstStyle/>
          <a:p>
            <a:r>
              <a:rPr lang="sl-SI"/>
              <a:t>MPS, 21.12.2023</a:t>
            </a:r>
          </a:p>
        </p:txBody>
      </p:sp>
      <p:sp>
        <p:nvSpPr>
          <p:cNvPr id="9" name="Slide Number Placeholder 8"/>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7059687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p:txBody>
          <a:bodyPr/>
          <a:lstStyle/>
          <a:p>
            <a:endParaRPr lang="sl-SI"/>
          </a:p>
        </p:txBody>
      </p:sp>
      <p:sp>
        <p:nvSpPr>
          <p:cNvPr id="4" name="Footer Placeholder 3"/>
          <p:cNvSpPr>
            <a:spLocks noGrp="1"/>
          </p:cNvSpPr>
          <p:nvPr>
            <p:ph type="ftr" sz="quarter" idx="11"/>
          </p:nvPr>
        </p:nvSpPr>
        <p:spPr/>
        <p:txBody>
          <a:bodyPr/>
          <a:lstStyle/>
          <a:p>
            <a:r>
              <a:rPr lang="sl-SI"/>
              <a:t>MPS, 21.12.2023</a:t>
            </a:r>
          </a:p>
        </p:txBody>
      </p:sp>
      <p:sp>
        <p:nvSpPr>
          <p:cNvPr id="5" name="Slide Number Placeholder 4"/>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1747722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sl-SI"/>
          </a:p>
        </p:txBody>
      </p:sp>
      <p:sp>
        <p:nvSpPr>
          <p:cNvPr id="3" name="Footer Placeholder 2"/>
          <p:cNvSpPr>
            <a:spLocks noGrp="1"/>
          </p:cNvSpPr>
          <p:nvPr>
            <p:ph type="ftr" sz="quarter" idx="11"/>
          </p:nvPr>
        </p:nvSpPr>
        <p:spPr/>
        <p:txBody>
          <a:bodyPr/>
          <a:lstStyle/>
          <a:p>
            <a:r>
              <a:rPr lang="sl-SI"/>
              <a:t>MPS, 21.12.2023</a:t>
            </a:r>
          </a:p>
        </p:txBody>
      </p:sp>
      <p:sp>
        <p:nvSpPr>
          <p:cNvPr id="4" name="Slide Number Placeholder 3"/>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1518104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sl-SI"/>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21.12.2023</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070314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CFB2E2-8E97-4D1B-9B09-9650DB06E0E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86149114"/>
      </p:ext>
    </p:extLst>
  </p:cSld>
  <p:clrMapOvr>
    <a:masterClrMapping/>
  </p:clrMapOvr>
  <p:transition spd="med">
    <p:wipe dir="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sl-SI"/>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sl-SI"/>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21.12.2023</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0466823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21.12.2023</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5914715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21.12.2023</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5845602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hart Placeholder 2"/>
          <p:cNvSpPr>
            <a:spLocks noGrp="1"/>
          </p:cNvSpPr>
          <p:nvPr>
            <p:ph type="chart"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sz="1350">
              <a:solidFill>
                <a:srgbClr val="FFFFFF"/>
              </a:solidFill>
              <a:latin typeface="Tahoma" panose="020B060403050404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r>
              <a:rPr lang="en-US">
                <a:solidFill>
                  <a:srgbClr val="FFFFFF"/>
                </a:solidFill>
                <a:latin typeface="Tahoma" panose="020B0604030504040204" pitchFamily="34" charset="0"/>
              </a:rPr>
              <a:t>MPS, 21.12.2023</a:t>
            </a: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3B2C71E7-6A84-4D3E-B9A0-E97AA373B92E}" type="slidenum">
              <a:rPr lang="en-US" altLang="en-US" smtClean="0">
                <a:solidFill>
                  <a:srgbClr val="FFFFFF"/>
                </a:solidFill>
                <a:latin typeface="Tahoma" panose="020B0604030504040204" pitchFamily="34" charset="0"/>
              </a:rPr>
              <a:pPr eaLnBrk="0" fontAlgn="base" hangingPunct="0">
                <a:spcBef>
                  <a:spcPct val="0"/>
                </a:spcBef>
                <a:spcAft>
                  <a:spcPct val="0"/>
                </a:spcAft>
                <a:defRPr/>
              </a:pPr>
              <a:t>‹#›</a:t>
            </a:fld>
            <a:endParaRPr lang="en-US" altLang="en-US">
              <a:solidFill>
                <a:srgbClr val="FFFFFF"/>
              </a:solidFill>
              <a:latin typeface="Tahoma" panose="020B0604030504040204" pitchFamily="34" charset="0"/>
            </a:endParaRPr>
          </a:p>
        </p:txBody>
      </p:sp>
    </p:spTree>
    <p:extLst>
      <p:ext uri="{BB962C8B-B14F-4D97-AF65-F5344CB8AC3E}">
        <p14:creationId xmlns:p14="http://schemas.microsoft.com/office/powerpoint/2010/main" val="984661955"/>
      </p:ext>
    </p:extLst>
  </p:cSld>
  <p:clrMapOvr>
    <a:masterClrMapping/>
  </p:clrMapOvr>
  <p:transition spd="med">
    <p:wipe dir="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sl-SI"/>
          </a:p>
        </p:txBody>
      </p:sp>
      <p:sp>
        <p:nvSpPr>
          <p:cNvPr id="4" name="Footer Placeholder 4">
            <a:extLst>
              <a:ext uri="{FF2B5EF4-FFF2-40B4-BE49-F238E27FC236}">
                <a16:creationId xmlns:a16="http://schemas.microsoft.com/office/drawing/2014/main" id="{9C281EEF-36F5-4810-9FB6-1353EC1156AD}"/>
              </a:ext>
            </a:extLst>
          </p:cNvPr>
          <p:cNvSpPr>
            <a:spLocks noGrp="1"/>
          </p:cNvSpPr>
          <p:nvPr>
            <p:ph type="ftr" sz="quarter" idx="10"/>
          </p:nvPr>
        </p:nvSpPr>
        <p:spPr/>
        <p:txBody>
          <a:bodyPr/>
          <a:lstStyle>
            <a:lvl1pPr eaLnBrk="0" hangingPunct="0">
              <a:defRPr>
                <a:latin typeface="Tahoma" panose="020B0604030504040204" pitchFamily="34" charset="0"/>
              </a:defRPr>
            </a:lvl1pPr>
          </a:lstStyle>
          <a:p>
            <a:pPr>
              <a:defRPr/>
            </a:pPr>
            <a:r>
              <a:rPr lang="en-US"/>
              <a:t>MPS, 21.12.2023</a:t>
            </a:r>
          </a:p>
        </p:txBody>
      </p:sp>
      <p:sp>
        <p:nvSpPr>
          <p:cNvPr id="5" name="Slide Number Placeholder 5">
            <a:extLst>
              <a:ext uri="{FF2B5EF4-FFF2-40B4-BE49-F238E27FC236}">
                <a16:creationId xmlns:a16="http://schemas.microsoft.com/office/drawing/2014/main" id="{F9610AC9-BA55-4543-92B8-36EAD1CCE2C9}"/>
              </a:ext>
            </a:extLst>
          </p:cNvPr>
          <p:cNvSpPr>
            <a:spLocks noGrp="1"/>
          </p:cNvSpPr>
          <p:nvPr>
            <p:ph type="sldNum" sz="quarter" idx="11"/>
          </p:nvPr>
        </p:nvSpPr>
        <p:spPr/>
        <p:txBody>
          <a:bodyPr/>
          <a:lstStyle>
            <a:lvl1pPr eaLnBrk="0" hangingPunct="0">
              <a:defRPr>
                <a:latin typeface="Tahoma" panose="020B0604030504040204" pitchFamily="34" charset="0"/>
              </a:defRPr>
            </a:lvl1pPr>
          </a:lstStyle>
          <a:p>
            <a:pPr>
              <a:defRPr/>
            </a:pPr>
            <a:fld id="{7C9857C7-9692-47E4-A967-F065C4203CEA}" type="slidenum">
              <a:rPr lang="en-US"/>
              <a:pPr>
                <a:defRPr/>
              </a:pPr>
              <a:t>‹#›</a:t>
            </a:fld>
            <a:endParaRPr lang="en-US"/>
          </a:p>
        </p:txBody>
      </p:sp>
    </p:spTree>
    <p:extLst>
      <p:ext uri="{BB962C8B-B14F-4D97-AF65-F5344CB8AC3E}">
        <p14:creationId xmlns:p14="http://schemas.microsoft.com/office/powerpoint/2010/main" val="2310260386"/>
      </p:ext>
    </p:extLst>
  </p:cSld>
  <p:clrMapOvr>
    <a:masterClrMapping/>
  </p:clrMapOvr>
  <p:transition advClick="0" advTm="5000"/>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Footer Placeholder 4">
            <a:extLst>
              <a:ext uri="{FF2B5EF4-FFF2-40B4-BE49-F238E27FC236}">
                <a16:creationId xmlns:a16="http://schemas.microsoft.com/office/drawing/2014/main" id="{CBB9DFC1-64F0-4FC7-9526-1D8300623E0D}"/>
              </a:ext>
            </a:extLst>
          </p:cNvPr>
          <p:cNvSpPr>
            <a:spLocks noGrp="1"/>
          </p:cNvSpPr>
          <p:nvPr>
            <p:ph type="ftr" sz="quarter" idx="10"/>
          </p:nvPr>
        </p:nvSpPr>
        <p:spPr/>
        <p:txBody>
          <a:bodyPr/>
          <a:lstStyle>
            <a:lvl1pPr eaLnBrk="0" hangingPunct="0">
              <a:defRPr>
                <a:latin typeface="Tahoma" panose="020B0604030504040204" pitchFamily="34" charset="0"/>
              </a:defRPr>
            </a:lvl1pPr>
          </a:lstStyle>
          <a:p>
            <a:pPr>
              <a:defRPr/>
            </a:pPr>
            <a:r>
              <a:rPr lang="en-US"/>
              <a:t>MPS, 21.12.2023</a:t>
            </a:r>
          </a:p>
        </p:txBody>
      </p:sp>
      <p:sp>
        <p:nvSpPr>
          <p:cNvPr id="5" name="Slide Number Placeholder 5">
            <a:extLst>
              <a:ext uri="{FF2B5EF4-FFF2-40B4-BE49-F238E27FC236}">
                <a16:creationId xmlns:a16="http://schemas.microsoft.com/office/drawing/2014/main" id="{17341F9A-14A8-43A0-9E0D-075CADFBFDB0}"/>
              </a:ext>
            </a:extLst>
          </p:cNvPr>
          <p:cNvSpPr>
            <a:spLocks noGrp="1"/>
          </p:cNvSpPr>
          <p:nvPr>
            <p:ph type="sldNum" sz="quarter" idx="11"/>
          </p:nvPr>
        </p:nvSpPr>
        <p:spPr/>
        <p:txBody>
          <a:bodyPr/>
          <a:lstStyle>
            <a:lvl1pPr eaLnBrk="0" hangingPunct="0">
              <a:defRPr>
                <a:latin typeface="Tahoma" panose="020B0604030504040204" pitchFamily="34" charset="0"/>
              </a:defRPr>
            </a:lvl1pPr>
          </a:lstStyle>
          <a:p>
            <a:pPr>
              <a:defRPr/>
            </a:pPr>
            <a:fld id="{FD10B63B-01E9-4EB6-A633-410C6E6D57F5}" type="slidenum">
              <a:rPr lang="en-US"/>
              <a:pPr>
                <a:defRPr/>
              </a:pPr>
              <a:t>‹#›</a:t>
            </a:fld>
            <a:endParaRPr lang="en-US"/>
          </a:p>
        </p:txBody>
      </p:sp>
    </p:spTree>
    <p:extLst>
      <p:ext uri="{BB962C8B-B14F-4D97-AF65-F5344CB8AC3E}">
        <p14:creationId xmlns:p14="http://schemas.microsoft.com/office/powerpoint/2010/main" val="1589956541"/>
      </p:ext>
    </p:extLst>
  </p:cSld>
  <p:clrMapOvr>
    <a:masterClrMapping/>
  </p:clrMapOvr>
  <p:transition advClick="0" advTm="5000"/>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Footer Placeholder 4">
            <a:extLst>
              <a:ext uri="{FF2B5EF4-FFF2-40B4-BE49-F238E27FC236}">
                <a16:creationId xmlns:a16="http://schemas.microsoft.com/office/drawing/2014/main" id="{476A7FAB-D55C-4689-B3D8-18A88FDFCA97}"/>
              </a:ext>
            </a:extLst>
          </p:cNvPr>
          <p:cNvSpPr>
            <a:spLocks noGrp="1"/>
          </p:cNvSpPr>
          <p:nvPr>
            <p:ph type="ftr" sz="quarter" idx="10"/>
          </p:nvPr>
        </p:nvSpPr>
        <p:spPr/>
        <p:txBody>
          <a:bodyPr/>
          <a:lstStyle>
            <a:lvl1pPr eaLnBrk="0" hangingPunct="0">
              <a:defRPr>
                <a:latin typeface="Tahoma" panose="020B0604030504040204" pitchFamily="34" charset="0"/>
              </a:defRPr>
            </a:lvl1pPr>
          </a:lstStyle>
          <a:p>
            <a:pPr>
              <a:defRPr/>
            </a:pPr>
            <a:r>
              <a:rPr lang="en-US"/>
              <a:t>MPS, 21.12.2023</a:t>
            </a:r>
          </a:p>
        </p:txBody>
      </p:sp>
      <p:sp>
        <p:nvSpPr>
          <p:cNvPr id="5" name="Slide Number Placeholder 5">
            <a:extLst>
              <a:ext uri="{FF2B5EF4-FFF2-40B4-BE49-F238E27FC236}">
                <a16:creationId xmlns:a16="http://schemas.microsoft.com/office/drawing/2014/main" id="{B5F47003-9F4B-4F90-A6CB-669A38E8EEF4}"/>
              </a:ext>
            </a:extLst>
          </p:cNvPr>
          <p:cNvSpPr>
            <a:spLocks noGrp="1"/>
          </p:cNvSpPr>
          <p:nvPr>
            <p:ph type="sldNum" sz="quarter" idx="11"/>
          </p:nvPr>
        </p:nvSpPr>
        <p:spPr/>
        <p:txBody>
          <a:bodyPr/>
          <a:lstStyle>
            <a:lvl1pPr eaLnBrk="0" hangingPunct="0">
              <a:defRPr>
                <a:latin typeface="Tahoma" panose="020B0604030504040204" pitchFamily="34" charset="0"/>
              </a:defRPr>
            </a:lvl1pPr>
          </a:lstStyle>
          <a:p>
            <a:pPr>
              <a:defRPr/>
            </a:pPr>
            <a:fld id="{D3062E24-CDDA-4A84-80D6-4644FB12D35B}" type="slidenum">
              <a:rPr lang="en-US"/>
              <a:pPr>
                <a:defRPr/>
              </a:pPr>
              <a:t>‹#›</a:t>
            </a:fld>
            <a:endParaRPr lang="en-US"/>
          </a:p>
        </p:txBody>
      </p:sp>
    </p:spTree>
    <p:extLst>
      <p:ext uri="{BB962C8B-B14F-4D97-AF65-F5344CB8AC3E}">
        <p14:creationId xmlns:p14="http://schemas.microsoft.com/office/powerpoint/2010/main" val="1828702124"/>
      </p:ext>
    </p:extLst>
  </p:cSld>
  <p:clrMapOvr>
    <a:masterClrMapping/>
  </p:clrMapOvr>
  <p:transition advClick="0" advTm="5000"/>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Footer Placeholder 5">
            <a:extLst>
              <a:ext uri="{FF2B5EF4-FFF2-40B4-BE49-F238E27FC236}">
                <a16:creationId xmlns:a16="http://schemas.microsoft.com/office/drawing/2014/main" id="{22D78437-5B98-4979-A852-61FB9A695857}"/>
              </a:ext>
            </a:extLst>
          </p:cNvPr>
          <p:cNvSpPr>
            <a:spLocks noGrp="1"/>
          </p:cNvSpPr>
          <p:nvPr>
            <p:ph type="ftr" sz="quarter" idx="10"/>
          </p:nvPr>
        </p:nvSpPr>
        <p:spPr/>
        <p:txBody>
          <a:bodyPr/>
          <a:lstStyle>
            <a:lvl1pPr eaLnBrk="0" hangingPunct="0">
              <a:defRPr>
                <a:latin typeface="Tahoma" panose="020B0604030504040204" pitchFamily="34" charset="0"/>
              </a:defRPr>
            </a:lvl1pPr>
          </a:lstStyle>
          <a:p>
            <a:pPr>
              <a:defRPr/>
            </a:pPr>
            <a:r>
              <a:rPr lang="en-US"/>
              <a:t>MPS, 21.12.2023</a:t>
            </a:r>
          </a:p>
        </p:txBody>
      </p:sp>
      <p:sp>
        <p:nvSpPr>
          <p:cNvPr id="6" name="Slide Number Placeholder 6">
            <a:extLst>
              <a:ext uri="{FF2B5EF4-FFF2-40B4-BE49-F238E27FC236}">
                <a16:creationId xmlns:a16="http://schemas.microsoft.com/office/drawing/2014/main" id="{81FEB4B1-8851-498B-8E5E-1D706FFDEBC4}"/>
              </a:ext>
            </a:extLst>
          </p:cNvPr>
          <p:cNvSpPr>
            <a:spLocks noGrp="1"/>
          </p:cNvSpPr>
          <p:nvPr>
            <p:ph type="sldNum" sz="quarter" idx="11"/>
          </p:nvPr>
        </p:nvSpPr>
        <p:spPr/>
        <p:txBody>
          <a:bodyPr/>
          <a:lstStyle>
            <a:lvl1pPr eaLnBrk="0" hangingPunct="0">
              <a:defRPr>
                <a:latin typeface="Tahoma" panose="020B0604030504040204" pitchFamily="34" charset="0"/>
              </a:defRPr>
            </a:lvl1pPr>
          </a:lstStyle>
          <a:p>
            <a:pPr>
              <a:defRPr/>
            </a:pPr>
            <a:fld id="{1F80A5BC-0EEB-46F7-ABEF-6CAB9D0AAB11}" type="slidenum">
              <a:rPr lang="en-US"/>
              <a:pPr>
                <a:defRPr/>
              </a:pPr>
              <a:t>‹#›</a:t>
            </a:fld>
            <a:endParaRPr lang="en-US"/>
          </a:p>
        </p:txBody>
      </p:sp>
    </p:spTree>
    <p:extLst>
      <p:ext uri="{BB962C8B-B14F-4D97-AF65-F5344CB8AC3E}">
        <p14:creationId xmlns:p14="http://schemas.microsoft.com/office/powerpoint/2010/main" val="3426872166"/>
      </p:ext>
    </p:extLst>
  </p:cSld>
  <p:clrMapOvr>
    <a:masterClrMapping/>
  </p:clrMapOvr>
  <p:transition advClick="0" advTm="500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l-SI" dirty="0"/>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a:extLst>
              <a:ext uri="{FF2B5EF4-FFF2-40B4-BE49-F238E27FC236}">
                <a16:creationId xmlns:a16="http://schemas.microsoft.com/office/drawing/2014/main" id="{6DBC152E-A7CA-472C-8F91-75649070B92E}"/>
              </a:ext>
            </a:extLst>
          </p:cNvPr>
          <p:cNvSpPr>
            <a:spLocks noGrp="1"/>
          </p:cNvSpPr>
          <p:nvPr>
            <p:ph type="dt" sz="half" idx="10"/>
          </p:nvPr>
        </p:nvSpPr>
        <p:spPr>
          <a:xfrm>
            <a:off x="457200" y="6356352"/>
            <a:ext cx="21336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8" name="Footer Placeholder 7">
            <a:extLst>
              <a:ext uri="{FF2B5EF4-FFF2-40B4-BE49-F238E27FC236}">
                <a16:creationId xmlns:a16="http://schemas.microsoft.com/office/drawing/2014/main" id="{5CA8B8DD-96AF-4A71-8973-07B80AE58BD8}"/>
              </a:ext>
            </a:extLst>
          </p:cNvPr>
          <p:cNvSpPr>
            <a:spLocks noGrp="1"/>
          </p:cNvSpPr>
          <p:nvPr>
            <p:ph type="ftr" sz="quarter" idx="11"/>
          </p:nvPr>
        </p:nvSpPr>
        <p:spPr/>
        <p:txBody>
          <a:bodyPr/>
          <a:lstStyle>
            <a:lvl1pPr eaLnBrk="0" hangingPunct="0">
              <a:defRPr>
                <a:latin typeface="Tahoma" panose="020B0604030504040204" pitchFamily="34" charset="0"/>
              </a:defRPr>
            </a:lvl1pPr>
          </a:lstStyle>
          <a:p>
            <a:pPr>
              <a:defRPr/>
            </a:pPr>
            <a:r>
              <a:rPr lang="en-US"/>
              <a:t>MPS, 21.12.2023</a:t>
            </a:r>
          </a:p>
        </p:txBody>
      </p:sp>
      <p:sp>
        <p:nvSpPr>
          <p:cNvPr id="9" name="Slide Number Placeholder 8">
            <a:extLst>
              <a:ext uri="{FF2B5EF4-FFF2-40B4-BE49-F238E27FC236}">
                <a16:creationId xmlns:a16="http://schemas.microsoft.com/office/drawing/2014/main" id="{E5735730-A489-40AD-889F-ACC48659907F}"/>
              </a:ext>
            </a:extLst>
          </p:cNvPr>
          <p:cNvSpPr>
            <a:spLocks noGrp="1"/>
          </p:cNvSpPr>
          <p:nvPr>
            <p:ph type="sldNum" sz="quarter" idx="12"/>
          </p:nvPr>
        </p:nvSpPr>
        <p:spPr/>
        <p:txBody>
          <a:bodyPr/>
          <a:lstStyle>
            <a:lvl1pPr eaLnBrk="0" hangingPunct="0">
              <a:defRPr>
                <a:latin typeface="Tahoma" panose="020B0604030504040204" pitchFamily="34" charset="0"/>
              </a:defRPr>
            </a:lvl1pPr>
          </a:lstStyle>
          <a:p>
            <a:pPr>
              <a:defRPr/>
            </a:pPr>
            <a:fld id="{136092E2-5737-4A01-9F37-DDAF9A7F4FB2}" type="slidenum">
              <a:rPr lang="en-US"/>
              <a:pPr>
                <a:defRPr/>
              </a:pPr>
              <a:t>‹#›</a:t>
            </a:fld>
            <a:endParaRPr lang="en-US"/>
          </a:p>
        </p:txBody>
      </p:sp>
    </p:spTree>
    <p:extLst>
      <p:ext uri="{BB962C8B-B14F-4D97-AF65-F5344CB8AC3E}">
        <p14:creationId xmlns:p14="http://schemas.microsoft.com/office/powerpoint/2010/main" val="3169666107"/>
      </p:ext>
    </p:extLst>
  </p:cSld>
  <p:clrMapOvr>
    <a:masterClrMapping/>
  </p:clrMapOvr>
  <p:transition advClick="0" advTm="5000"/>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EF9E1AAE-2E5A-4052-9228-E19FB2C020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8800" y="6403977"/>
            <a:ext cx="9652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sl-SI"/>
          </a:p>
        </p:txBody>
      </p:sp>
      <p:sp>
        <p:nvSpPr>
          <p:cNvPr id="4" name="Date Placeholder 2">
            <a:extLst>
              <a:ext uri="{FF2B5EF4-FFF2-40B4-BE49-F238E27FC236}">
                <a16:creationId xmlns:a16="http://schemas.microsoft.com/office/drawing/2014/main" id="{F3C10F2C-E640-47B9-BF28-4859E90056B4}"/>
              </a:ext>
            </a:extLst>
          </p:cNvPr>
          <p:cNvSpPr>
            <a:spLocks noGrp="1"/>
          </p:cNvSpPr>
          <p:nvPr>
            <p:ph type="dt" sz="half" idx="10"/>
          </p:nvPr>
        </p:nvSpPr>
        <p:spPr>
          <a:xfrm>
            <a:off x="457200" y="6356352"/>
            <a:ext cx="21336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5" name="Footer Placeholder 3">
            <a:extLst>
              <a:ext uri="{FF2B5EF4-FFF2-40B4-BE49-F238E27FC236}">
                <a16:creationId xmlns:a16="http://schemas.microsoft.com/office/drawing/2014/main" id="{2138B9A6-FF90-4416-A9A8-03A1D96FF037}"/>
              </a:ext>
            </a:extLst>
          </p:cNvPr>
          <p:cNvSpPr>
            <a:spLocks noGrp="1"/>
          </p:cNvSpPr>
          <p:nvPr>
            <p:ph type="ftr" sz="quarter" idx="11"/>
          </p:nvPr>
        </p:nvSpPr>
        <p:spPr/>
        <p:txBody>
          <a:bodyPr/>
          <a:lstStyle>
            <a:lvl1pPr eaLnBrk="0" hangingPunct="0">
              <a:defRPr>
                <a:latin typeface="Tahoma" panose="020B0604030504040204" pitchFamily="34" charset="0"/>
              </a:defRPr>
            </a:lvl1pPr>
          </a:lstStyle>
          <a:p>
            <a:pPr>
              <a:defRPr/>
            </a:pPr>
            <a:r>
              <a:rPr lang="en-US"/>
              <a:t>MPS, 21.12.2023</a:t>
            </a:r>
          </a:p>
        </p:txBody>
      </p:sp>
      <p:sp>
        <p:nvSpPr>
          <p:cNvPr id="6" name="Slide Number Placeholder 4">
            <a:extLst>
              <a:ext uri="{FF2B5EF4-FFF2-40B4-BE49-F238E27FC236}">
                <a16:creationId xmlns:a16="http://schemas.microsoft.com/office/drawing/2014/main" id="{137AEB97-2351-46CF-A411-B2F485572687}"/>
              </a:ext>
            </a:extLst>
          </p:cNvPr>
          <p:cNvSpPr>
            <a:spLocks noGrp="1"/>
          </p:cNvSpPr>
          <p:nvPr>
            <p:ph type="sldNum" sz="quarter" idx="12"/>
          </p:nvPr>
        </p:nvSpPr>
        <p:spPr/>
        <p:txBody>
          <a:bodyPr/>
          <a:lstStyle>
            <a:lvl1pPr eaLnBrk="0" hangingPunct="0">
              <a:defRPr>
                <a:latin typeface="Tahoma" panose="020B0604030504040204" pitchFamily="34" charset="0"/>
              </a:defRPr>
            </a:lvl1pPr>
          </a:lstStyle>
          <a:p>
            <a:pPr>
              <a:defRPr/>
            </a:pPr>
            <a:fld id="{80372532-C572-4578-B160-F3BC33EA235B}" type="slidenum">
              <a:rPr lang="en-US"/>
              <a:pPr>
                <a:defRPr/>
              </a:pPr>
              <a:t>‹#›</a:t>
            </a:fld>
            <a:endParaRPr lang="en-US"/>
          </a:p>
        </p:txBody>
      </p:sp>
    </p:spTree>
    <p:extLst>
      <p:ext uri="{BB962C8B-B14F-4D97-AF65-F5344CB8AC3E}">
        <p14:creationId xmlns:p14="http://schemas.microsoft.com/office/powerpoint/2010/main" val="2251329814"/>
      </p:ext>
    </p:extLst>
  </p:cSld>
  <p:clrMapOvr>
    <a:masterClrMapping/>
  </p:clrMapOvr>
  <p:transition advClick="0" advTm="500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3331DC-E406-4E67-9AF3-DCEB08ACCC32}"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492755021"/>
      </p:ext>
    </p:extLst>
  </p:cSld>
  <p:clrMapOvr>
    <a:masterClrMapping/>
  </p:clrMapOvr>
  <p:transition spd="med">
    <p:wipe dir="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8EBD3B-AA2B-4B5C-B800-086E76F5B000}"/>
              </a:ext>
            </a:extLst>
          </p:cNvPr>
          <p:cNvSpPr>
            <a:spLocks noGrp="1"/>
          </p:cNvSpPr>
          <p:nvPr>
            <p:ph type="dt" sz="half" idx="10"/>
          </p:nvPr>
        </p:nvSpPr>
        <p:spPr>
          <a:xfrm>
            <a:off x="457200" y="6356352"/>
            <a:ext cx="21336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3" name="Footer Placeholder 2">
            <a:extLst>
              <a:ext uri="{FF2B5EF4-FFF2-40B4-BE49-F238E27FC236}">
                <a16:creationId xmlns:a16="http://schemas.microsoft.com/office/drawing/2014/main" id="{0113BAB3-9700-47D9-8277-9AC69AE7AA34}"/>
              </a:ext>
            </a:extLst>
          </p:cNvPr>
          <p:cNvSpPr>
            <a:spLocks noGrp="1"/>
          </p:cNvSpPr>
          <p:nvPr>
            <p:ph type="ftr" sz="quarter" idx="11"/>
          </p:nvPr>
        </p:nvSpPr>
        <p:spPr/>
        <p:txBody>
          <a:bodyPr/>
          <a:lstStyle>
            <a:lvl1pPr eaLnBrk="0" hangingPunct="0">
              <a:defRPr>
                <a:latin typeface="Tahoma" panose="020B0604030504040204" pitchFamily="34" charset="0"/>
              </a:defRPr>
            </a:lvl1pPr>
          </a:lstStyle>
          <a:p>
            <a:pPr>
              <a:defRPr/>
            </a:pPr>
            <a:r>
              <a:rPr lang="en-US"/>
              <a:t>MPS, 21.12.2023</a:t>
            </a:r>
          </a:p>
        </p:txBody>
      </p:sp>
      <p:sp>
        <p:nvSpPr>
          <p:cNvPr id="4" name="Slide Number Placeholder 3">
            <a:extLst>
              <a:ext uri="{FF2B5EF4-FFF2-40B4-BE49-F238E27FC236}">
                <a16:creationId xmlns:a16="http://schemas.microsoft.com/office/drawing/2014/main" id="{566E6F7E-063D-42A0-A772-77B8802824A1}"/>
              </a:ext>
            </a:extLst>
          </p:cNvPr>
          <p:cNvSpPr>
            <a:spLocks noGrp="1"/>
          </p:cNvSpPr>
          <p:nvPr>
            <p:ph type="sldNum" sz="quarter" idx="12"/>
          </p:nvPr>
        </p:nvSpPr>
        <p:spPr/>
        <p:txBody>
          <a:bodyPr/>
          <a:lstStyle>
            <a:lvl1pPr eaLnBrk="0" hangingPunct="0">
              <a:defRPr>
                <a:latin typeface="Tahoma" panose="020B0604030504040204" pitchFamily="34" charset="0"/>
              </a:defRPr>
            </a:lvl1pPr>
          </a:lstStyle>
          <a:p>
            <a:pPr>
              <a:defRPr/>
            </a:pPr>
            <a:fld id="{D781AA86-098B-43E0-8D82-86B9F8CFF97D}" type="slidenum">
              <a:rPr lang="en-US"/>
              <a:pPr>
                <a:defRPr/>
              </a:pPr>
              <a:t>‹#›</a:t>
            </a:fld>
            <a:endParaRPr lang="en-US"/>
          </a:p>
        </p:txBody>
      </p:sp>
    </p:spTree>
    <p:extLst>
      <p:ext uri="{BB962C8B-B14F-4D97-AF65-F5344CB8AC3E}">
        <p14:creationId xmlns:p14="http://schemas.microsoft.com/office/powerpoint/2010/main" val="2535537286"/>
      </p:ext>
    </p:extLst>
  </p:cSld>
  <p:clrMapOvr>
    <a:masterClrMapping/>
  </p:clrMapOvr>
  <p:transition advClick="0" advTm="5000"/>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sl-SI"/>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6344605B-603A-44FD-8F1D-A6FDAC503FEE}"/>
              </a:ext>
            </a:extLst>
          </p:cNvPr>
          <p:cNvSpPr>
            <a:spLocks noGrp="1"/>
          </p:cNvSpPr>
          <p:nvPr>
            <p:ph type="dt" sz="half" idx="10"/>
          </p:nvPr>
        </p:nvSpPr>
        <p:spPr>
          <a:xfrm>
            <a:off x="457200" y="6356352"/>
            <a:ext cx="21336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34316EF3-E780-416A-A241-7C5D3467C906}"/>
              </a:ext>
            </a:extLst>
          </p:cNvPr>
          <p:cNvSpPr>
            <a:spLocks noGrp="1"/>
          </p:cNvSpPr>
          <p:nvPr>
            <p:ph type="ftr" sz="quarter" idx="11"/>
          </p:nvPr>
        </p:nvSpPr>
        <p:spPr/>
        <p:txBody>
          <a:bodyPr/>
          <a:lstStyle>
            <a:lvl1pPr eaLnBrk="0" hangingPunct="0">
              <a:defRPr>
                <a:latin typeface="Tahoma" panose="020B0604030504040204" pitchFamily="34" charset="0"/>
              </a:defRPr>
            </a:lvl1pPr>
          </a:lstStyle>
          <a:p>
            <a:pPr>
              <a:defRPr/>
            </a:pPr>
            <a:r>
              <a:rPr lang="en-US"/>
              <a:t>MPS, 21.12.2023</a:t>
            </a:r>
          </a:p>
        </p:txBody>
      </p:sp>
      <p:sp>
        <p:nvSpPr>
          <p:cNvPr id="7" name="Slide Number Placeholder 6">
            <a:extLst>
              <a:ext uri="{FF2B5EF4-FFF2-40B4-BE49-F238E27FC236}">
                <a16:creationId xmlns:a16="http://schemas.microsoft.com/office/drawing/2014/main" id="{0A6E377E-227A-4828-AD89-0D87654314BC}"/>
              </a:ext>
            </a:extLst>
          </p:cNvPr>
          <p:cNvSpPr>
            <a:spLocks noGrp="1"/>
          </p:cNvSpPr>
          <p:nvPr>
            <p:ph type="sldNum" sz="quarter" idx="12"/>
          </p:nvPr>
        </p:nvSpPr>
        <p:spPr/>
        <p:txBody>
          <a:bodyPr/>
          <a:lstStyle>
            <a:lvl1pPr eaLnBrk="0" hangingPunct="0">
              <a:defRPr>
                <a:latin typeface="Tahoma" panose="020B0604030504040204" pitchFamily="34" charset="0"/>
              </a:defRPr>
            </a:lvl1pPr>
          </a:lstStyle>
          <a:p>
            <a:pPr>
              <a:defRPr/>
            </a:pPr>
            <a:fld id="{77029AE1-9D88-44CA-8766-15E25A3B61D6}" type="slidenum">
              <a:rPr lang="en-US"/>
              <a:pPr>
                <a:defRPr/>
              </a:pPr>
              <a:t>‹#›</a:t>
            </a:fld>
            <a:endParaRPr lang="en-US"/>
          </a:p>
        </p:txBody>
      </p:sp>
    </p:spTree>
    <p:extLst>
      <p:ext uri="{BB962C8B-B14F-4D97-AF65-F5344CB8AC3E}">
        <p14:creationId xmlns:p14="http://schemas.microsoft.com/office/powerpoint/2010/main" val="988902705"/>
      </p:ext>
    </p:extLst>
  </p:cSld>
  <p:clrMapOvr>
    <a:masterClrMapping/>
  </p:clrMapOvr>
  <p:transition advClick="0" advTm="5000"/>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sl-SI"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B3EEDCB6-920B-45FA-A959-03C855C9CFBA}"/>
              </a:ext>
            </a:extLst>
          </p:cNvPr>
          <p:cNvSpPr>
            <a:spLocks noGrp="1"/>
          </p:cNvSpPr>
          <p:nvPr>
            <p:ph type="dt" sz="half" idx="10"/>
          </p:nvPr>
        </p:nvSpPr>
        <p:spPr>
          <a:xfrm>
            <a:off x="457200" y="6356352"/>
            <a:ext cx="21336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1D811E04-6659-44F7-8B10-FE96CBD2EBF3}"/>
              </a:ext>
            </a:extLst>
          </p:cNvPr>
          <p:cNvSpPr>
            <a:spLocks noGrp="1"/>
          </p:cNvSpPr>
          <p:nvPr>
            <p:ph type="ftr" sz="quarter" idx="11"/>
          </p:nvPr>
        </p:nvSpPr>
        <p:spPr/>
        <p:txBody>
          <a:bodyPr/>
          <a:lstStyle>
            <a:lvl1pPr eaLnBrk="0" hangingPunct="0">
              <a:defRPr>
                <a:latin typeface="Tahoma" panose="020B0604030504040204" pitchFamily="34" charset="0"/>
              </a:defRPr>
            </a:lvl1pPr>
          </a:lstStyle>
          <a:p>
            <a:pPr>
              <a:defRPr/>
            </a:pPr>
            <a:r>
              <a:rPr lang="en-US"/>
              <a:t>MPS, 21.12.2023</a:t>
            </a:r>
          </a:p>
        </p:txBody>
      </p:sp>
      <p:sp>
        <p:nvSpPr>
          <p:cNvPr id="7" name="Slide Number Placeholder 6">
            <a:extLst>
              <a:ext uri="{FF2B5EF4-FFF2-40B4-BE49-F238E27FC236}">
                <a16:creationId xmlns:a16="http://schemas.microsoft.com/office/drawing/2014/main" id="{9D29656B-0A4F-44AD-8C59-705CF646A1CB}"/>
              </a:ext>
            </a:extLst>
          </p:cNvPr>
          <p:cNvSpPr>
            <a:spLocks noGrp="1"/>
          </p:cNvSpPr>
          <p:nvPr>
            <p:ph type="sldNum" sz="quarter" idx="12"/>
          </p:nvPr>
        </p:nvSpPr>
        <p:spPr/>
        <p:txBody>
          <a:bodyPr/>
          <a:lstStyle>
            <a:lvl1pPr eaLnBrk="0" hangingPunct="0">
              <a:defRPr>
                <a:latin typeface="Tahoma" panose="020B0604030504040204" pitchFamily="34" charset="0"/>
              </a:defRPr>
            </a:lvl1pPr>
          </a:lstStyle>
          <a:p>
            <a:pPr>
              <a:defRPr/>
            </a:pPr>
            <a:fld id="{AB53C88A-881E-44DF-BECF-F7508B8A9D99}" type="slidenum">
              <a:rPr lang="en-US"/>
              <a:pPr>
                <a:defRPr/>
              </a:pPr>
              <a:t>‹#›</a:t>
            </a:fld>
            <a:endParaRPr lang="en-US"/>
          </a:p>
        </p:txBody>
      </p:sp>
    </p:spTree>
    <p:extLst>
      <p:ext uri="{BB962C8B-B14F-4D97-AF65-F5344CB8AC3E}">
        <p14:creationId xmlns:p14="http://schemas.microsoft.com/office/powerpoint/2010/main" val="3108162804"/>
      </p:ext>
    </p:extLst>
  </p:cSld>
  <p:clrMapOvr>
    <a:masterClrMapping/>
  </p:clrMapOvr>
  <p:transition advClick="0" advTm="5000"/>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844C3A48-7812-43B5-9574-780ED106E062}"/>
              </a:ext>
            </a:extLst>
          </p:cNvPr>
          <p:cNvSpPr>
            <a:spLocks noGrp="1"/>
          </p:cNvSpPr>
          <p:nvPr>
            <p:ph type="dt" sz="half" idx="10"/>
          </p:nvPr>
        </p:nvSpPr>
        <p:spPr>
          <a:xfrm>
            <a:off x="457200" y="6356352"/>
            <a:ext cx="21336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BCF51E96-903F-4C90-A715-0914F851683A}"/>
              </a:ext>
            </a:extLst>
          </p:cNvPr>
          <p:cNvSpPr>
            <a:spLocks noGrp="1"/>
          </p:cNvSpPr>
          <p:nvPr>
            <p:ph type="ftr" sz="quarter" idx="11"/>
          </p:nvPr>
        </p:nvSpPr>
        <p:spPr/>
        <p:txBody>
          <a:bodyPr/>
          <a:lstStyle>
            <a:lvl1pPr eaLnBrk="0" hangingPunct="0">
              <a:defRPr>
                <a:latin typeface="Tahoma" panose="020B0604030504040204" pitchFamily="34" charset="0"/>
              </a:defRPr>
            </a:lvl1pPr>
          </a:lstStyle>
          <a:p>
            <a:pPr>
              <a:defRPr/>
            </a:pPr>
            <a:r>
              <a:rPr lang="en-US"/>
              <a:t>MPS, 21.12.2023</a:t>
            </a:r>
          </a:p>
        </p:txBody>
      </p:sp>
      <p:sp>
        <p:nvSpPr>
          <p:cNvPr id="6" name="Slide Number Placeholder 5">
            <a:extLst>
              <a:ext uri="{FF2B5EF4-FFF2-40B4-BE49-F238E27FC236}">
                <a16:creationId xmlns:a16="http://schemas.microsoft.com/office/drawing/2014/main" id="{62DB8633-4619-4E3E-8640-5DFAEB1D3630}"/>
              </a:ext>
            </a:extLst>
          </p:cNvPr>
          <p:cNvSpPr>
            <a:spLocks noGrp="1"/>
          </p:cNvSpPr>
          <p:nvPr>
            <p:ph type="sldNum" sz="quarter" idx="12"/>
          </p:nvPr>
        </p:nvSpPr>
        <p:spPr/>
        <p:txBody>
          <a:bodyPr/>
          <a:lstStyle>
            <a:lvl1pPr eaLnBrk="0" hangingPunct="0">
              <a:defRPr>
                <a:latin typeface="Tahoma" panose="020B0604030504040204" pitchFamily="34" charset="0"/>
              </a:defRPr>
            </a:lvl1pPr>
          </a:lstStyle>
          <a:p>
            <a:pPr>
              <a:defRPr/>
            </a:pPr>
            <a:fld id="{E613A5C4-DCBE-40D7-89D5-F1D337CF7568}" type="slidenum">
              <a:rPr lang="en-US"/>
              <a:pPr>
                <a:defRPr/>
              </a:pPr>
              <a:t>‹#›</a:t>
            </a:fld>
            <a:endParaRPr lang="en-US"/>
          </a:p>
        </p:txBody>
      </p:sp>
    </p:spTree>
    <p:extLst>
      <p:ext uri="{BB962C8B-B14F-4D97-AF65-F5344CB8AC3E}">
        <p14:creationId xmlns:p14="http://schemas.microsoft.com/office/powerpoint/2010/main" val="84995531"/>
      </p:ext>
    </p:extLst>
  </p:cSld>
  <p:clrMapOvr>
    <a:masterClrMapping/>
  </p:clrMapOvr>
  <p:transition advClick="0" advTm="5000"/>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01BC5626-3A9F-42A8-805C-FC0E76A7732A}"/>
              </a:ext>
            </a:extLst>
          </p:cNvPr>
          <p:cNvSpPr>
            <a:spLocks noGrp="1"/>
          </p:cNvSpPr>
          <p:nvPr>
            <p:ph type="dt" sz="half" idx="10"/>
          </p:nvPr>
        </p:nvSpPr>
        <p:spPr>
          <a:xfrm>
            <a:off x="457200" y="6356352"/>
            <a:ext cx="21336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3918C625-AA44-40D7-A2CE-A18825382E71}"/>
              </a:ext>
            </a:extLst>
          </p:cNvPr>
          <p:cNvSpPr>
            <a:spLocks noGrp="1"/>
          </p:cNvSpPr>
          <p:nvPr>
            <p:ph type="ftr" sz="quarter" idx="11"/>
          </p:nvPr>
        </p:nvSpPr>
        <p:spPr/>
        <p:txBody>
          <a:bodyPr/>
          <a:lstStyle>
            <a:lvl1pPr eaLnBrk="0" hangingPunct="0">
              <a:defRPr>
                <a:latin typeface="Tahoma" panose="020B0604030504040204" pitchFamily="34" charset="0"/>
              </a:defRPr>
            </a:lvl1pPr>
          </a:lstStyle>
          <a:p>
            <a:pPr>
              <a:defRPr/>
            </a:pPr>
            <a:r>
              <a:rPr lang="en-US"/>
              <a:t>MPS, 21.12.2023</a:t>
            </a:r>
          </a:p>
        </p:txBody>
      </p:sp>
      <p:sp>
        <p:nvSpPr>
          <p:cNvPr id="6" name="Slide Number Placeholder 5">
            <a:extLst>
              <a:ext uri="{FF2B5EF4-FFF2-40B4-BE49-F238E27FC236}">
                <a16:creationId xmlns:a16="http://schemas.microsoft.com/office/drawing/2014/main" id="{6AF2118A-82B2-49F0-9A7B-2AA0D6CFF181}"/>
              </a:ext>
            </a:extLst>
          </p:cNvPr>
          <p:cNvSpPr>
            <a:spLocks noGrp="1"/>
          </p:cNvSpPr>
          <p:nvPr>
            <p:ph type="sldNum" sz="quarter" idx="12"/>
          </p:nvPr>
        </p:nvSpPr>
        <p:spPr/>
        <p:txBody>
          <a:bodyPr/>
          <a:lstStyle>
            <a:lvl1pPr eaLnBrk="0" hangingPunct="0">
              <a:defRPr>
                <a:latin typeface="Tahoma" panose="020B0604030504040204" pitchFamily="34" charset="0"/>
              </a:defRPr>
            </a:lvl1pPr>
          </a:lstStyle>
          <a:p>
            <a:pPr>
              <a:defRPr/>
            </a:pPr>
            <a:fld id="{B9C271C3-09A9-407B-928F-12D90DB0441B}" type="slidenum">
              <a:rPr lang="en-US"/>
              <a:pPr>
                <a:defRPr/>
              </a:pPr>
              <a:t>‹#›</a:t>
            </a:fld>
            <a:endParaRPr lang="en-US"/>
          </a:p>
        </p:txBody>
      </p:sp>
    </p:spTree>
    <p:extLst>
      <p:ext uri="{BB962C8B-B14F-4D97-AF65-F5344CB8AC3E}">
        <p14:creationId xmlns:p14="http://schemas.microsoft.com/office/powerpoint/2010/main" val="3266599654"/>
      </p:ext>
    </p:extLst>
  </p:cSld>
  <p:clrMapOvr>
    <a:masterClrMapping/>
  </p:clrMapOvr>
  <p:transition advClick="0" advTm="5000"/>
</p:sldLayout>
</file>

<file path=ppt/slideLayouts/slideLayout15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55AF89E8-5D05-496E-8102-56A8C266BAB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6576" y="6361113"/>
            <a:ext cx="10191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hart Placeholder 2"/>
          <p:cNvSpPr>
            <a:spLocks noGrp="1"/>
          </p:cNvSpPr>
          <p:nvPr>
            <p:ph type="chart" idx="1"/>
          </p:nvPr>
        </p:nvSpPr>
        <p:spPr>
          <a:xfrm>
            <a:off x="457200" y="1905000"/>
            <a:ext cx="8229600" cy="4114800"/>
          </a:xfrm>
        </p:spPr>
        <p:txBody>
          <a:bodyPr/>
          <a:lstStyle/>
          <a:p>
            <a:pPr lvl="0"/>
            <a:endParaRPr lang="en-US" noProof="0"/>
          </a:p>
        </p:txBody>
      </p:sp>
      <p:sp>
        <p:nvSpPr>
          <p:cNvPr id="5" name="Date Placeholder 4">
            <a:extLst>
              <a:ext uri="{FF2B5EF4-FFF2-40B4-BE49-F238E27FC236}">
                <a16:creationId xmlns:a16="http://schemas.microsoft.com/office/drawing/2014/main" id="{7E4DB9C6-47A2-4EDD-888F-6EEDD861971C}"/>
              </a:ext>
            </a:extLst>
          </p:cNvPr>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72EEB475-C448-48E1-94DC-60013AB8CD3B}"/>
              </a:ext>
            </a:extLst>
          </p:cNvPr>
          <p:cNvSpPr>
            <a:spLocks noGrp="1" noChangeArrowheads="1"/>
          </p:cNvSpPr>
          <p:nvPr>
            <p:ph type="ftr" sz="quarter" idx="11"/>
          </p:nvPr>
        </p:nvSpPr>
        <p:spPr/>
        <p:txBody>
          <a:bodyPr/>
          <a:lstStyle>
            <a:lvl1pPr>
              <a:defRPr/>
            </a:lvl1pPr>
          </a:lstStyle>
          <a:p>
            <a:pPr>
              <a:defRPr/>
            </a:pPr>
            <a:r>
              <a:rPr lang="sl-SI"/>
              <a:t>MPS, 21.12.2023</a:t>
            </a:r>
            <a:endParaRPr lang="sl-SI" dirty="0"/>
          </a:p>
        </p:txBody>
      </p:sp>
      <p:sp>
        <p:nvSpPr>
          <p:cNvPr id="7" name="Slide Number Placeholder 6">
            <a:extLst>
              <a:ext uri="{FF2B5EF4-FFF2-40B4-BE49-F238E27FC236}">
                <a16:creationId xmlns:a16="http://schemas.microsoft.com/office/drawing/2014/main" id="{955760D7-243E-4409-9399-830216D0ABEB}"/>
              </a:ext>
            </a:extLst>
          </p:cNvPr>
          <p:cNvSpPr>
            <a:spLocks noGrp="1" noChangeArrowheads="1"/>
          </p:cNvSpPr>
          <p:nvPr>
            <p:ph type="sldNum" sz="quarter" idx="12"/>
          </p:nvPr>
        </p:nvSpPr>
        <p:spPr/>
        <p:txBody>
          <a:bodyPr/>
          <a:lstStyle>
            <a:lvl1pPr>
              <a:defRPr/>
            </a:lvl1pPr>
          </a:lstStyle>
          <a:p>
            <a:pPr>
              <a:defRPr/>
            </a:pPr>
            <a:fld id="{D04DABCB-8C07-447C-8101-74C063AC14FB}" type="slidenum">
              <a:rPr lang="en-US"/>
              <a:pPr>
                <a:defRPr/>
              </a:pPr>
              <a:t>‹#›</a:t>
            </a:fld>
            <a:endParaRPr lang="en-US"/>
          </a:p>
        </p:txBody>
      </p:sp>
    </p:spTree>
    <p:extLst>
      <p:ext uri="{BB962C8B-B14F-4D97-AF65-F5344CB8AC3E}">
        <p14:creationId xmlns:p14="http://schemas.microsoft.com/office/powerpoint/2010/main" val="4020593791"/>
      </p:ext>
    </p:extLst>
  </p:cSld>
  <p:clrMapOvr>
    <a:masterClrMapping/>
  </p:clrMapOvr>
  <p:transition spd="med">
    <p:wipe dir="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67586" name="Rectangle 2"/>
          <p:cNvSpPr>
            <a:spLocks noGrp="1" noChangeArrowheads="1"/>
          </p:cNvSpPr>
          <p:nvPr>
            <p:ph type="ctrTitle" sz="quarter"/>
          </p:nvPr>
        </p:nvSpPr>
        <p:spPr>
          <a:xfrm>
            <a:off x="685800" y="1997077"/>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smtClean="0"/>
            </a:lvl1pPr>
          </a:lstStyle>
          <a:p>
            <a:pPr fontAlgn="base">
              <a:spcBef>
                <a:spcPct val="0"/>
              </a:spcBef>
              <a:spcAft>
                <a:spcPct val="0"/>
              </a:spcAft>
              <a:defRPr/>
            </a:pPr>
            <a:r>
              <a:rPr lang="pl-PL"/>
              <a:t>MPS, 21.12.2023</a:t>
            </a:r>
            <a:endParaRPr lang="en-US"/>
          </a:p>
        </p:txBody>
      </p:sp>
      <p:sp>
        <p:nvSpPr>
          <p:cNvPr id="6" name="Rectangle 6"/>
          <p:cNvSpPr>
            <a:spLocks noGrp="1" noChangeArrowheads="1"/>
          </p:cNvSpPr>
          <p:nvPr>
            <p:ph type="sldNum" sz="quarter" idx="11"/>
          </p:nvPr>
        </p:nvSpPr>
        <p:spPr/>
        <p:txBody>
          <a:bodyPr/>
          <a:lstStyle>
            <a:lvl1pPr>
              <a:defRPr/>
            </a:lvl1pPr>
          </a:lstStyle>
          <a:p>
            <a:pPr fontAlgn="base">
              <a:spcBef>
                <a:spcPct val="0"/>
              </a:spcBef>
              <a:spcAft>
                <a:spcPct val="0"/>
              </a:spcAft>
              <a:defRPr/>
            </a:pPr>
            <a:fld id="{66527A59-88A0-4805-8A2C-38383C7C8126}" type="slidenum">
              <a:rPr lang="en-US" smtClean="0"/>
              <a:pPr fontAlgn="base">
                <a:spcBef>
                  <a:spcPct val="0"/>
                </a:spcBef>
                <a:spcAft>
                  <a:spcPct val="0"/>
                </a:spcAft>
                <a:defRPr/>
              </a:pPr>
              <a:t>‹#›</a:t>
            </a:fld>
            <a:endParaRPr lang="en-US"/>
          </a:p>
        </p:txBody>
      </p:sp>
      <p:sp>
        <p:nvSpPr>
          <p:cNvPr id="7" name="Rectangle 7"/>
          <p:cNvSpPr>
            <a:spLocks noGrp="1" noChangeArrowheads="1"/>
          </p:cNvSpPr>
          <p:nvPr>
            <p:ph type="dt" sz="quarter" idx="12"/>
          </p:nvPr>
        </p:nvSpPr>
        <p:spPr/>
        <p:txBody>
          <a:bodyPr/>
          <a:lstStyle>
            <a:lvl1pPr>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776669437"/>
      </p:ext>
    </p:extLst>
  </p:cSld>
  <p:clrMapOvr>
    <a:masterClrMapping/>
  </p:clrMapOvr>
  <p:transition spd="med">
    <p:wipe dir="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pl-PL"/>
              <a:t>MPS, 21.12.2023</a:t>
            </a: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73658E4-3C4E-45E8-A63B-352F4882CECC}"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207815602"/>
      </p:ext>
    </p:extLst>
  </p:cSld>
  <p:clrMapOvr>
    <a:masterClrMapping/>
  </p:clrMapOvr>
  <p:transition spd="med">
    <p:wipe dir="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pl-PL"/>
              <a:t>MPS, 21.12.2023</a:t>
            </a: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910E045-982E-4CB8-9021-08E1AFB4F954}"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263709395"/>
      </p:ext>
    </p:extLst>
  </p:cSld>
  <p:clrMapOvr>
    <a:masterClrMapping/>
  </p:clrMapOvr>
  <p:transition spd="med">
    <p:wipe dir="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pl-PL"/>
              <a:t>MPS, 21.12.2023</a:t>
            </a: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B369836-9A3A-4296-8C52-3EDE07B94634}"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228744295"/>
      </p:ext>
    </p:extLst>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404FBB-3CCD-4A01-A255-BC71ABAD3E59}"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72435038"/>
      </p:ext>
    </p:extLst>
  </p:cSld>
  <p:clrMapOvr>
    <a:masterClrMapping/>
  </p:clrMapOvr>
  <p:transition spd="med">
    <p:wipe dir="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pl-PL"/>
              <a:t>MPS, 21.12.2023</a:t>
            </a: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9D0CFE5-2F29-4552-81F0-2038F2874E54}"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675789269"/>
      </p:ext>
    </p:extLst>
  </p:cSld>
  <p:clrMapOvr>
    <a:masterClrMapping/>
  </p:clrMapOvr>
  <p:transition spd="med">
    <p:wipe dir="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pl-PL"/>
              <a:t>MPS, 21.12.2023</a:t>
            </a: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59CBFFB-9D29-43ED-8062-B1B0EDC1B48D}"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039432337"/>
      </p:ext>
    </p:extLst>
  </p:cSld>
  <p:clrMapOvr>
    <a:masterClrMapping/>
  </p:clrMapOvr>
  <p:transition spd="med">
    <p:wipe dir="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pl-PL"/>
              <a:t>MPS, 21.12.2023</a:t>
            </a:r>
            <a:endParaRPr lang="en-US"/>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0887FCA-2D17-40D8-BE98-06B50245B1A0}"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308820973"/>
      </p:ext>
    </p:extLst>
  </p:cSld>
  <p:clrMapOvr>
    <a:masterClrMapping/>
  </p:clrMapOvr>
  <p:transition spd="med">
    <p:wipe dir="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pl-PL"/>
              <a:t>MPS, 21.12.2023</a:t>
            </a: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5734843-0924-4F02-A854-F4A0B4CD96E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951835276"/>
      </p:ext>
    </p:extLst>
  </p:cSld>
  <p:clrMapOvr>
    <a:masterClrMapping/>
  </p:clrMapOvr>
  <p:transition spd="med">
    <p:wipe dir="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pl-PL"/>
              <a:t>MPS, 21.12.2023</a:t>
            </a: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FAF9A2B-8598-4644-BE4D-C9F4811BDF9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212837295"/>
      </p:ext>
    </p:extLst>
  </p:cSld>
  <p:clrMapOvr>
    <a:masterClrMapping/>
  </p:clrMapOvr>
  <p:transition spd="med">
    <p:wipe dir="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pl-PL"/>
              <a:t>MPS, 21.12.2023</a:t>
            </a: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DB08674-338C-4E05-B8D4-9DF7B0AEAAF3}"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710389688"/>
      </p:ext>
    </p:extLst>
  </p:cSld>
  <p:clrMapOvr>
    <a:masterClrMapping/>
  </p:clrMapOvr>
  <p:transition spd="med">
    <p:wipe dir="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pl-PL"/>
              <a:t>MPS, 21.12.2023</a:t>
            </a: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E5D35DD-66B9-48C0-AD0E-CAD8B9239500}"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047149231"/>
      </p:ext>
    </p:extLst>
  </p:cSld>
  <p:clrMapOvr>
    <a:masterClrMapping/>
  </p:clrMapOvr>
  <p:transition spd="med">
    <p:wipe dir="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pl-PL"/>
              <a:t>MPS, 21.12.2023</a:t>
            </a: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4AD5A25-9540-4A19-898F-3F5858FC4BD1}"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256344058"/>
      </p:ext>
    </p:extLst>
  </p:cSld>
  <p:clrMapOvr>
    <a:masterClrMapping/>
  </p:clrMapOvr>
  <p:transition spd="med">
    <p:wipe dir="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hart Placeholder 2"/>
          <p:cNvSpPr>
            <a:spLocks noGrp="1"/>
          </p:cNvSpPr>
          <p:nvPr>
            <p:ph type="chart"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a:defRPr smtClean="0"/>
            </a:lvl1pPr>
          </a:lstStyle>
          <a:p>
            <a:pPr fontAlgn="base">
              <a:spcBef>
                <a:spcPct val="0"/>
              </a:spcBef>
              <a:spcAft>
                <a:spcPct val="0"/>
              </a:spcAft>
              <a:defRPr/>
            </a:pPr>
            <a:r>
              <a:rPr lang="pl-PL"/>
              <a:t>MPS, 21.12.2023</a:t>
            </a:r>
            <a:endParaRPr lang="sl-SI"/>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A4CA7EF2-AC21-405C-B913-D28104F840C8}"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086369054"/>
      </p:ext>
    </p:extLst>
  </p:cSld>
  <p:clrMapOvr>
    <a:masterClrMapping/>
  </p:clrMapOvr>
  <p:transition spd="med">
    <p:wipe dir="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Chart" type="chart">
  <p:cSld name="Title and Chart">
    <p:spTree>
      <p:nvGrpSpPr>
        <p:cNvPr id="1" name="Shape 29"/>
        <p:cNvGrpSpPr/>
        <p:nvPr/>
      </p:nvGrpSpPr>
      <p:grpSpPr>
        <a:xfrm>
          <a:off x="0" y="0"/>
          <a:ext cx="0" cy="0"/>
          <a:chOff x="0" y="0"/>
          <a:chExt cx="0" cy="0"/>
        </a:xfrm>
      </p:grpSpPr>
      <p:sp>
        <p:nvSpPr>
          <p:cNvPr id="30" name="Google Shape;30;p48"/>
          <p:cNvSpPr txBox="1">
            <a:spLocks noGrp="1"/>
          </p:cNvSpPr>
          <p:nvPr>
            <p:ph type="title"/>
          </p:nvPr>
        </p:nvSpPr>
        <p:spPr>
          <a:xfrm>
            <a:off x="457200" y="292100"/>
            <a:ext cx="8229600" cy="1384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 name="Google Shape;31;p48"/>
          <p:cNvSpPr>
            <a:spLocks noGrp="1"/>
          </p:cNvSpPr>
          <p:nvPr>
            <p:ph type="chart" idx="2"/>
          </p:nvPr>
        </p:nvSpPr>
        <p:spPr>
          <a:xfrm>
            <a:off x="457200" y="1905000"/>
            <a:ext cx="82296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 name="Google Shape;32;p4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8"/>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MPS, 21.12.2023</a:t>
            </a:r>
            <a:endParaRPr/>
          </a:p>
        </p:txBody>
      </p:sp>
      <p:sp>
        <p:nvSpPr>
          <p:cNvPr id="34" name="Google Shape;34;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60439907"/>
      </p:ext>
    </p:extLst>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3449D45-E9EF-4B37-9201-C352980C485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243816907"/>
      </p:ext>
    </p:extLst>
  </p:cSld>
  <p:clrMapOvr>
    <a:masterClrMapping/>
  </p:clrMapOvr>
  <p:transition spd="med">
    <p:wipe dir="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D7E50B-905D-461E-90E5-36D51918F675}"/>
              </a:ext>
            </a:extLst>
          </p:cNvPr>
          <p:cNvSpPr>
            <a:spLocks noGrp="1"/>
          </p:cNvSpPr>
          <p:nvPr>
            <p:ph type="ctrTitle" hasCustomPrompt="1"/>
          </p:nvPr>
        </p:nvSpPr>
        <p:spPr>
          <a:xfrm>
            <a:off x="724075" y="3438950"/>
            <a:ext cx="7791276" cy="1093536"/>
          </a:xfrm>
        </p:spPr>
        <p:txBody>
          <a:bodyPr anchor="t"/>
          <a:lstStyle>
            <a:lvl1pPr algn="ctr">
              <a:defRPr sz="4050" b="1">
                <a:latin typeface="+mj-lt"/>
              </a:defRPr>
            </a:lvl1pPr>
          </a:lstStyle>
          <a:p>
            <a:r>
              <a:rPr lang="es-ES" err="1"/>
              <a:t>Title</a:t>
            </a:r>
            <a:r>
              <a:rPr lang="es-ES"/>
              <a:t> </a:t>
            </a:r>
            <a:r>
              <a:rPr lang="es-ES" err="1"/>
              <a:t>of</a:t>
            </a:r>
            <a:r>
              <a:rPr lang="es-ES"/>
              <a:t> </a:t>
            </a:r>
            <a:r>
              <a:rPr lang="es-ES" err="1"/>
              <a:t>the</a:t>
            </a:r>
            <a:r>
              <a:rPr lang="es-ES"/>
              <a:t> </a:t>
            </a:r>
            <a:r>
              <a:rPr lang="es-ES" err="1"/>
              <a:t>presentation</a:t>
            </a:r>
            <a:endParaRPr lang="es-ES"/>
          </a:p>
        </p:txBody>
      </p:sp>
      <p:sp>
        <p:nvSpPr>
          <p:cNvPr id="3" name="Subtítulo 2">
            <a:extLst>
              <a:ext uri="{FF2B5EF4-FFF2-40B4-BE49-F238E27FC236}">
                <a16:creationId xmlns:a16="http://schemas.microsoft.com/office/drawing/2014/main" id="{AF4F6450-8D9D-4A23-B5B3-92AA10C852E1}"/>
              </a:ext>
            </a:extLst>
          </p:cNvPr>
          <p:cNvSpPr>
            <a:spLocks noGrp="1"/>
          </p:cNvSpPr>
          <p:nvPr>
            <p:ph type="subTitle" idx="1" hasCustomPrompt="1"/>
          </p:nvPr>
        </p:nvSpPr>
        <p:spPr>
          <a:xfrm>
            <a:off x="724075" y="4667534"/>
            <a:ext cx="7791275" cy="1215908"/>
          </a:xfrm>
        </p:spPr>
        <p:txBody>
          <a:bodyPr>
            <a:normAutofit/>
          </a:bodyPr>
          <a:lstStyle>
            <a:lvl1pPr marL="0" indent="0" algn="ctr">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err="1"/>
              <a:t>Name</a:t>
            </a:r>
            <a:r>
              <a:rPr lang="es-ES"/>
              <a:t>, </a:t>
            </a:r>
            <a:r>
              <a:rPr lang="es-ES" err="1"/>
              <a:t>Affiliation</a:t>
            </a:r>
            <a:endParaRPr lang="es-ES"/>
          </a:p>
          <a:p>
            <a:r>
              <a:rPr lang="es-ES"/>
              <a:t>Place and Date</a:t>
            </a:r>
          </a:p>
        </p:txBody>
      </p:sp>
      <p:sp>
        <p:nvSpPr>
          <p:cNvPr id="4" name="Marcador de fecha 3">
            <a:extLst>
              <a:ext uri="{FF2B5EF4-FFF2-40B4-BE49-F238E27FC236}">
                <a16:creationId xmlns:a16="http://schemas.microsoft.com/office/drawing/2014/main" id="{166A4A6E-1023-4A69-84C2-1607DB6CCE2B}"/>
              </a:ext>
            </a:extLst>
          </p:cNvPr>
          <p:cNvSpPr>
            <a:spLocks noGrp="1"/>
          </p:cNvSpPr>
          <p:nvPr>
            <p:ph type="dt" sz="half" idx="10"/>
          </p:nvPr>
        </p:nvSpPr>
        <p:spPr/>
        <p:txBody>
          <a:bodyPr/>
          <a:lstStyle>
            <a:lvl1pPr>
              <a:defRPr/>
            </a:lvl1pPr>
          </a:lstStyle>
          <a:p>
            <a:endParaRPr lang="es-ES"/>
          </a:p>
        </p:txBody>
      </p:sp>
      <p:sp>
        <p:nvSpPr>
          <p:cNvPr id="5" name="Marcador de pie de página 4">
            <a:extLst>
              <a:ext uri="{FF2B5EF4-FFF2-40B4-BE49-F238E27FC236}">
                <a16:creationId xmlns:a16="http://schemas.microsoft.com/office/drawing/2014/main" id="{7C7F54BD-A3DF-49C8-962C-2F5B31D17C95}"/>
              </a:ext>
            </a:extLst>
          </p:cNvPr>
          <p:cNvSpPr>
            <a:spLocks noGrp="1"/>
          </p:cNvSpPr>
          <p:nvPr>
            <p:ph type="ftr" sz="quarter" idx="11"/>
          </p:nvPr>
        </p:nvSpPr>
        <p:spPr/>
        <p:txBody>
          <a:bodyPr/>
          <a:lstStyle/>
          <a:p>
            <a:r>
              <a:rPr lang="es-ES"/>
              <a:t>MPS, 21.12.2023</a:t>
            </a:r>
          </a:p>
        </p:txBody>
      </p:sp>
      <p:sp>
        <p:nvSpPr>
          <p:cNvPr id="6" name="Marcador de número de diapositiva 5">
            <a:extLst>
              <a:ext uri="{FF2B5EF4-FFF2-40B4-BE49-F238E27FC236}">
                <a16:creationId xmlns:a16="http://schemas.microsoft.com/office/drawing/2014/main" id="{306B7674-C2A1-417D-B9DB-09B36B84274F}"/>
              </a:ext>
            </a:extLst>
          </p:cNvPr>
          <p:cNvSpPr>
            <a:spLocks noGrp="1"/>
          </p:cNvSpPr>
          <p:nvPr>
            <p:ph type="sldNum" sz="quarter" idx="12"/>
          </p:nvPr>
        </p:nvSpPr>
        <p:spPr/>
        <p:txBody>
          <a:bodyPr/>
          <a:lstStyle/>
          <a:p>
            <a:fld id="{738314F7-87DF-4AFD-8C4C-CC4950E68ABE}" type="slidenum">
              <a:rPr lang="es-ES" smtClean="0"/>
              <a:t>‹#›</a:t>
            </a:fld>
            <a:endParaRPr lang="es-ES"/>
          </a:p>
        </p:txBody>
      </p:sp>
      <p:pic>
        <p:nvPicPr>
          <p:cNvPr id="17" name="Imagen 16" descr="Imagen que contiene pasto, tabla, pastel, pequeño&#10;&#10;Descripción generada automáticamente">
            <a:extLst>
              <a:ext uri="{FF2B5EF4-FFF2-40B4-BE49-F238E27FC236}">
                <a16:creationId xmlns:a16="http://schemas.microsoft.com/office/drawing/2014/main" id="{3E4CB5F7-6BB0-4AD7-8E44-755F53DC88AE}"/>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387739"/>
            <a:ext cx="9210454" cy="3015916"/>
          </a:xfrm>
          <a:prstGeom prst="rect">
            <a:avLst/>
          </a:prstGeom>
        </p:spPr>
      </p:pic>
      <p:sp>
        <p:nvSpPr>
          <p:cNvPr id="18" name="Rectángulo 17">
            <a:extLst>
              <a:ext uri="{FF2B5EF4-FFF2-40B4-BE49-F238E27FC236}">
                <a16:creationId xmlns:a16="http://schemas.microsoft.com/office/drawing/2014/main" id="{430D5D9D-DD7C-47EE-9C40-216EA10AEB39}"/>
              </a:ext>
            </a:extLst>
          </p:cNvPr>
          <p:cNvSpPr/>
          <p:nvPr userDrawn="1"/>
        </p:nvSpPr>
        <p:spPr>
          <a:xfrm>
            <a:off x="676229" y="2335098"/>
            <a:ext cx="8478982" cy="600164"/>
          </a:xfrm>
          <a:prstGeom prst="rect">
            <a:avLst/>
          </a:prstGeom>
          <a:solidFill>
            <a:schemeClr val="bg1"/>
          </a:solidFill>
        </p:spPr>
        <p:txBody>
          <a:bodyPr wrap="square">
            <a:spAutoFit/>
          </a:bodyPr>
          <a:lstStyle/>
          <a:p>
            <a:pPr algn="l"/>
            <a:r>
              <a:rPr lang="en-US" sz="1650" b="1" i="0">
                <a:solidFill>
                  <a:srgbClr val="139973"/>
                </a:solidFill>
                <a:effectLst/>
                <a:latin typeface="+mn-lt"/>
              </a:rPr>
              <a:t>Supporting the decision-making in urban transformation with the use of disruptive technologies</a:t>
            </a:r>
            <a:endParaRPr lang="es-ES" sz="1650">
              <a:solidFill>
                <a:srgbClr val="139973"/>
              </a:solidFill>
              <a:latin typeface="+mn-lt"/>
            </a:endParaRPr>
          </a:p>
        </p:txBody>
      </p:sp>
      <p:pic>
        <p:nvPicPr>
          <p:cNvPr id="11" name="Imagen 10" descr="Imagen que contiene dibujo, señal&#10;&#10;Descripción generada automáticamente">
            <a:extLst>
              <a:ext uri="{FF2B5EF4-FFF2-40B4-BE49-F238E27FC236}">
                <a16:creationId xmlns:a16="http://schemas.microsoft.com/office/drawing/2014/main" id="{35354BB7-4610-4C79-9E57-F14DD4C3D4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266623"/>
            <a:ext cx="724075" cy="723109"/>
          </a:xfrm>
          <a:prstGeom prst="rect">
            <a:avLst/>
          </a:prstGeom>
        </p:spPr>
      </p:pic>
    </p:spTree>
    <p:extLst>
      <p:ext uri="{BB962C8B-B14F-4D97-AF65-F5344CB8AC3E}">
        <p14:creationId xmlns:p14="http://schemas.microsoft.com/office/powerpoint/2010/main" val="23081292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F9771A-62D0-4118-A5E2-CCB3C226BBF0}"/>
              </a:ext>
            </a:extLst>
          </p:cNvPr>
          <p:cNvSpPr>
            <a:spLocks noGrp="1"/>
          </p:cNvSpPr>
          <p:nvPr>
            <p:ph type="title"/>
          </p:nvPr>
        </p:nvSpPr>
        <p:spPr>
          <a:xfrm>
            <a:off x="628650" y="720810"/>
            <a:ext cx="7886700" cy="636422"/>
          </a:xfrm>
        </p:spPr>
        <p:txBody>
          <a:bodyPr/>
          <a:lstStyle>
            <a:lvl1pPr>
              <a:lnSpc>
                <a:spcPct val="100000"/>
              </a:lnSpc>
              <a:defRPr b="1"/>
            </a:lvl1pPr>
          </a:lstStyle>
          <a:p>
            <a:r>
              <a:rPr lang="en-US"/>
              <a:t>Click to edit Master title style</a:t>
            </a:r>
            <a:endParaRPr lang="es-ES"/>
          </a:p>
        </p:txBody>
      </p:sp>
      <p:sp>
        <p:nvSpPr>
          <p:cNvPr id="3" name="Marcador de contenido 2">
            <a:extLst>
              <a:ext uri="{FF2B5EF4-FFF2-40B4-BE49-F238E27FC236}">
                <a16:creationId xmlns:a16="http://schemas.microsoft.com/office/drawing/2014/main" id="{F8BBF25E-2057-4809-AA79-28EB6F359D86}"/>
              </a:ext>
            </a:extLst>
          </p:cNvPr>
          <p:cNvSpPr>
            <a:spLocks noGrp="1"/>
          </p:cNvSpPr>
          <p:nvPr>
            <p:ph idx="1" hasCustomPrompt="1"/>
          </p:nvPr>
        </p:nvSpPr>
        <p:spPr>
          <a:xfrm>
            <a:off x="628650" y="1593276"/>
            <a:ext cx="7886700" cy="4583687"/>
          </a:xfrm>
        </p:spPr>
        <p:txBody>
          <a:bodyPr>
            <a:normAutofit/>
          </a:bodyPr>
          <a:lstStyle>
            <a:lvl1pPr marL="171450" indent="-171450">
              <a:buClr>
                <a:srgbClr val="139973"/>
              </a:buClr>
              <a:buFont typeface="Wingdings" panose="05000000000000000000" pitchFamily="2" charset="2"/>
              <a:buChar char="§"/>
              <a:defRPr sz="2400">
                <a:solidFill>
                  <a:schemeClr val="tx1">
                    <a:lumMod val="75000"/>
                    <a:lumOff val="25000"/>
                  </a:schemeClr>
                </a:solidFill>
              </a:defRPr>
            </a:lvl1pPr>
            <a:lvl2pPr marL="514350" indent="-171450">
              <a:buClr>
                <a:srgbClr val="EACE00"/>
              </a:buClr>
              <a:buFont typeface="Wingdings" panose="05000000000000000000" pitchFamily="2" charset="2"/>
              <a:buChar char="§"/>
              <a:defRPr sz="2100">
                <a:solidFill>
                  <a:schemeClr val="tx1">
                    <a:lumMod val="75000"/>
                    <a:lumOff val="25000"/>
                  </a:schemeClr>
                </a:solidFill>
              </a:defRPr>
            </a:lvl2pPr>
            <a:lvl3pPr marL="857250" indent="-171450">
              <a:buClr>
                <a:srgbClr val="139973"/>
              </a:buClr>
              <a:buFont typeface="Wingdings" panose="05000000000000000000" pitchFamily="2" charset="2"/>
              <a:buChar char="v"/>
              <a:defRPr sz="18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s-ES"/>
              <a:t> Haga clic para modificar los estilos de texto del patrón</a:t>
            </a:r>
          </a:p>
          <a:p>
            <a:pPr lvl="1"/>
            <a:r>
              <a:rPr lang="es-ES"/>
              <a:t> Segundo nivel</a:t>
            </a:r>
          </a:p>
          <a:p>
            <a:pPr lvl="2"/>
            <a:r>
              <a:rPr lang="es-ES"/>
              <a:t> Tercer nivel</a:t>
            </a:r>
          </a:p>
          <a:p>
            <a:pPr lvl="3"/>
            <a:r>
              <a:rPr lang="es-ES"/>
              <a:t> Cuarto nivel</a:t>
            </a:r>
          </a:p>
          <a:p>
            <a:pPr lvl="4"/>
            <a:r>
              <a:rPr lang="es-ES"/>
              <a:t> Quinto nivel</a:t>
            </a:r>
          </a:p>
        </p:txBody>
      </p:sp>
      <p:cxnSp>
        <p:nvCxnSpPr>
          <p:cNvPr id="8" name="Conector recto 7">
            <a:extLst>
              <a:ext uri="{FF2B5EF4-FFF2-40B4-BE49-F238E27FC236}">
                <a16:creationId xmlns:a16="http://schemas.microsoft.com/office/drawing/2014/main" id="{50CDEAE7-4698-488B-9BC5-1F9BE8E6BBB4}"/>
              </a:ext>
            </a:extLst>
          </p:cNvPr>
          <p:cNvCxnSpPr/>
          <p:nvPr userDrawn="1"/>
        </p:nvCxnSpPr>
        <p:spPr>
          <a:xfrm>
            <a:off x="628650" y="1429650"/>
            <a:ext cx="7886700" cy="0"/>
          </a:xfrm>
          <a:prstGeom prst="line">
            <a:avLst/>
          </a:prstGeom>
          <a:ln w="19050">
            <a:solidFill>
              <a:srgbClr val="139973"/>
            </a:solidFill>
          </a:ln>
          <a:effectLst/>
        </p:spPr>
        <p:style>
          <a:lnRef idx="1">
            <a:schemeClr val="dk1"/>
          </a:lnRef>
          <a:fillRef idx="0">
            <a:schemeClr val="dk1"/>
          </a:fillRef>
          <a:effectRef idx="0">
            <a:schemeClr val="dk1"/>
          </a:effectRef>
          <a:fontRef idx="minor">
            <a:schemeClr val="tx1"/>
          </a:fontRef>
        </p:style>
      </p:cxnSp>
      <p:sp>
        <p:nvSpPr>
          <p:cNvPr id="9" name="Marcador de fecha 8">
            <a:extLst>
              <a:ext uri="{FF2B5EF4-FFF2-40B4-BE49-F238E27FC236}">
                <a16:creationId xmlns:a16="http://schemas.microsoft.com/office/drawing/2014/main" id="{EA24F5B3-F404-40E5-92A3-693A551DFAF7}"/>
              </a:ext>
            </a:extLst>
          </p:cNvPr>
          <p:cNvSpPr>
            <a:spLocks noGrp="1"/>
          </p:cNvSpPr>
          <p:nvPr>
            <p:ph type="dt" sz="half" idx="10"/>
          </p:nvPr>
        </p:nvSpPr>
        <p:spPr/>
        <p:txBody>
          <a:bodyPr/>
          <a:lstStyle/>
          <a:p>
            <a:endParaRPr lang="es-ES"/>
          </a:p>
        </p:txBody>
      </p:sp>
      <p:sp>
        <p:nvSpPr>
          <p:cNvPr id="10" name="Marcador de pie de página 9">
            <a:extLst>
              <a:ext uri="{FF2B5EF4-FFF2-40B4-BE49-F238E27FC236}">
                <a16:creationId xmlns:a16="http://schemas.microsoft.com/office/drawing/2014/main" id="{4FCD6DCC-D8DC-47EC-B16C-A6AE55500076}"/>
              </a:ext>
            </a:extLst>
          </p:cNvPr>
          <p:cNvSpPr>
            <a:spLocks noGrp="1"/>
          </p:cNvSpPr>
          <p:nvPr>
            <p:ph type="ftr" sz="quarter" idx="11"/>
          </p:nvPr>
        </p:nvSpPr>
        <p:spPr/>
        <p:txBody>
          <a:bodyPr/>
          <a:lstStyle/>
          <a:p>
            <a:r>
              <a:rPr lang="es-ES"/>
              <a:t>MPS, 21.12.2023</a:t>
            </a:r>
          </a:p>
        </p:txBody>
      </p:sp>
      <p:sp>
        <p:nvSpPr>
          <p:cNvPr id="11" name="Marcador de número de diapositiva 10">
            <a:extLst>
              <a:ext uri="{FF2B5EF4-FFF2-40B4-BE49-F238E27FC236}">
                <a16:creationId xmlns:a16="http://schemas.microsoft.com/office/drawing/2014/main" id="{737C78AF-1733-478F-AED2-4C9777332C69}"/>
              </a:ext>
            </a:extLst>
          </p:cNvPr>
          <p:cNvSpPr>
            <a:spLocks noGrp="1"/>
          </p:cNvSpPr>
          <p:nvPr>
            <p:ph type="sldNum" sz="quarter" idx="12"/>
          </p:nvPr>
        </p:nvSpPr>
        <p:spPr/>
        <p:txBody>
          <a:bodyPr/>
          <a:lstStyle/>
          <a:p>
            <a:fld id="{738314F7-87DF-4AFD-8C4C-CC4950E68ABE}" type="slidenum">
              <a:rPr lang="es-ES" smtClean="0"/>
              <a:t>‹#›</a:t>
            </a:fld>
            <a:endParaRPr lang="es-ES"/>
          </a:p>
        </p:txBody>
      </p:sp>
      <p:pic>
        <p:nvPicPr>
          <p:cNvPr id="12" name="Imagen 11" descr="Imagen que contiene dibujo, señal&#10;&#10;Descripción generada automáticamente">
            <a:extLst>
              <a:ext uri="{FF2B5EF4-FFF2-40B4-BE49-F238E27FC236}">
                <a16:creationId xmlns:a16="http://schemas.microsoft.com/office/drawing/2014/main" id="{48841F7E-0255-49E8-847B-BCF1DA9A1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6526"/>
            <a:ext cx="724075" cy="723109"/>
          </a:xfrm>
          <a:prstGeom prst="rect">
            <a:avLst/>
          </a:prstGeom>
        </p:spPr>
      </p:pic>
    </p:spTree>
    <p:extLst>
      <p:ext uri="{BB962C8B-B14F-4D97-AF65-F5344CB8AC3E}">
        <p14:creationId xmlns:p14="http://schemas.microsoft.com/office/powerpoint/2010/main" val="349317812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F490C2-719E-4C9B-8EB2-3B55BF797767}"/>
              </a:ext>
            </a:extLst>
          </p:cNvPr>
          <p:cNvSpPr>
            <a:spLocks noGrp="1"/>
          </p:cNvSpPr>
          <p:nvPr>
            <p:ph type="title" hasCustomPrompt="1"/>
          </p:nvPr>
        </p:nvSpPr>
        <p:spPr>
          <a:xfrm>
            <a:off x="727581" y="2897020"/>
            <a:ext cx="7783007" cy="1500187"/>
          </a:xfrm>
        </p:spPr>
        <p:txBody>
          <a:bodyPr anchor="t"/>
          <a:lstStyle>
            <a:lvl1pPr>
              <a:defRPr sz="4500" b="1"/>
            </a:lvl1pPr>
          </a:lstStyle>
          <a:p>
            <a:r>
              <a:rPr lang="es-ES" err="1"/>
              <a:t>Title</a:t>
            </a:r>
            <a:endParaRPr lang="es-ES"/>
          </a:p>
        </p:txBody>
      </p:sp>
      <p:sp>
        <p:nvSpPr>
          <p:cNvPr id="3" name="Marcador de texto 2">
            <a:extLst>
              <a:ext uri="{FF2B5EF4-FFF2-40B4-BE49-F238E27FC236}">
                <a16:creationId xmlns:a16="http://schemas.microsoft.com/office/drawing/2014/main" id="{A6279D5B-5163-454C-8356-F605F05F835C}"/>
              </a:ext>
            </a:extLst>
          </p:cNvPr>
          <p:cNvSpPr>
            <a:spLocks noGrp="1"/>
          </p:cNvSpPr>
          <p:nvPr>
            <p:ph type="body" idx="1"/>
          </p:nvPr>
        </p:nvSpPr>
        <p:spPr>
          <a:xfrm>
            <a:off x="727581" y="4589464"/>
            <a:ext cx="7783007" cy="1500187"/>
          </a:xfrm>
        </p:spPr>
        <p:txBody>
          <a:bodyPr>
            <a:normAutofit/>
          </a:bodyPr>
          <a:lstStyle>
            <a:lvl1pPr marL="0" indent="0">
              <a:buNone/>
              <a:defRPr sz="30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Marcador de fecha 3">
            <a:extLst>
              <a:ext uri="{FF2B5EF4-FFF2-40B4-BE49-F238E27FC236}">
                <a16:creationId xmlns:a16="http://schemas.microsoft.com/office/drawing/2014/main" id="{4B843416-93A7-402C-A72D-482FA09ACAE2}"/>
              </a:ext>
            </a:extLst>
          </p:cNvPr>
          <p:cNvSpPr>
            <a:spLocks noGrp="1"/>
          </p:cNvSpPr>
          <p:nvPr>
            <p:ph type="dt" sz="half" idx="10"/>
          </p:nvPr>
        </p:nvSpPr>
        <p:spPr/>
        <p:txBody>
          <a:bodyPr/>
          <a:lstStyle>
            <a:lvl1pPr>
              <a:defRPr/>
            </a:lvl1pPr>
          </a:lstStyle>
          <a:p>
            <a:endParaRPr lang="es-ES"/>
          </a:p>
        </p:txBody>
      </p:sp>
      <p:sp>
        <p:nvSpPr>
          <p:cNvPr id="5" name="Marcador de pie de página 4">
            <a:extLst>
              <a:ext uri="{FF2B5EF4-FFF2-40B4-BE49-F238E27FC236}">
                <a16:creationId xmlns:a16="http://schemas.microsoft.com/office/drawing/2014/main" id="{623AFC3C-F1F2-49A4-A4B1-E5C0B0ECAF03}"/>
              </a:ext>
            </a:extLst>
          </p:cNvPr>
          <p:cNvSpPr>
            <a:spLocks noGrp="1"/>
          </p:cNvSpPr>
          <p:nvPr>
            <p:ph type="ftr" sz="quarter" idx="11"/>
          </p:nvPr>
        </p:nvSpPr>
        <p:spPr/>
        <p:txBody>
          <a:bodyPr/>
          <a:lstStyle/>
          <a:p>
            <a:r>
              <a:rPr lang="es-ES"/>
              <a:t>MPS, 21.12.2023</a:t>
            </a:r>
          </a:p>
        </p:txBody>
      </p:sp>
      <p:sp>
        <p:nvSpPr>
          <p:cNvPr id="6" name="Marcador de número de diapositiva 5">
            <a:extLst>
              <a:ext uri="{FF2B5EF4-FFF2-40B4-BE49-F238E27FC236}">
                <a16:creationId xmlns:a16="http://schemas.microsoft.com/office/drawing/2014/main" id="{57C2F398-D069-4CE5-B190-7A9C9314E892}"/>
              </a:ext>
            </a:extLst>
          </p:cNvPr>
          <p:cNvSpPr>
            <a:spLocks noGrp="1"/>
          </p:cNvSpPr>
          <p:nvPr>
            <p:ph type="sldNum" sz="quarter" idx="12"/>
          </p:nvPr>
        </p:nvSpPr>
        <p:spPr/>
        <p:txBody>
          <a:bodyPr/>
          <a:lstStyle/>
          <a:p>
            <a:fld id="{738314F7-87DF-4AFD-8C4C-CC4950E68ABE}" type="slidenum">
              <a:rPr lang="es-ES" smtClean="0"/>
              <a:t>‹#›</a:t>
            </a:fld>
            <a:endParaRPr lang="es-ES"/>
          </a:p>
        </p:txBody>
      </p:sp>
      <p:pic>
        <p:nvPicPr>
          <p:cNvPr id="7" name="Imagen 6" descr="Imagen que contiene pasto, tabla, pastel, pequeño&#10;&#10;Descripción generada automáticamente">
            <a:extLst>
              <a:ext uri="{FF2B5EF4-FFF2-40B4-BE49-F238E27FC236}">
                <a16:creationId xmlns:a16="http://schemas.microsoft.com/office/drawing/2014/main" id="{3FDA8CA4-E9BC-4C2A-B34D-0B128F6BDEF2}"/>
              </a:ext>
            </a:extLst>
          </p:cNvPr>
          <p:cNvPicPr>
            <a:picLocks noChangeAspect="1"/>
          </p:cNvPicPr>
          <p:nvPr userDrawn="1"/>
        </p:nvPicPr>
        <p:blipFill>
          <a:blip r:embed="rId2">
            <a:alphaModFix amt="70000"/>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 y="-385596"/>
            <a:ext cx="9144001" cy="3015916"/>
          </a:xfrm>
          <a:prstGeom prst="rect">
            <a:avLst/>
          </a:prstGeom>
          <a:solidFill>
            <a:srgbClr val="FFF5AB"/>
          </a:solidFill>
          <a:effectLst>
            <a:outerShdw blurRad="50800" dist="50800" dir="5400000" algn="ctr" rotWithShape="0">
              <a:srgbClr val="EACE00">
                <a:alpha val="97000"/>
              </a:srgbClr>
            </a:outerShdw>
          </a:effectLst>
        </p:spPr>
      </p:pic>
      <p:sp>
        <p:nvSpPr>
          <p:cNvPr id="8" name="Rectángulo 7">
            <a:extLst>
              <a:ext uri="{FF2B5EF4-FFF2-40B4-BE49-F238E27FC236}">
                <a16:creationId xmlns:a16="http://schemas.microsoft.com/office/drawing/2014/main" id="{DF52E8D4-821C-4A7C-A269-DA26C2A91D7B}"/>
              </a:ext>
            </a:extLst>
          </p:cNvPr>
          <p:cNvSpPr/>
          <p:nvPr userDrawn="1"/>
        </p:nvSpPr>
        <p:spPr>
          <a:xfrm>
            <a:off x="628650" y="2332783"/>
            <a:ext cx="8510588" cy="346249"/>
          </a:xfrm>
          <a:prstGeom prst="rect">
            <a:avLst/>
          </a:prstGeom>
          <a:solidFill>
            <a:schemeClr val="bg1"/>
          </a:solidFill>
        </p:spPr>
        <p:txBody>
          <a:bodyPr wrap="square">
            <a:spAutoFit/>
          </a:bodyPr>
          <a:lstStyle/>
          <a:p>
            <a:pPr algn="ctr"/>
            <a:r>
              <a:rPr lang="en-US" sz="1650" b="1" i="0">
                <a:solidFill>
                  <a:srgbClr val="139973"/>
                </a:solidFill>
                <a:effectLst/>
                <a:latin typeface="+mn-lt"/>
              </a:rPr>
              <a:t>Supporting the decision-making in urban transformation with the use of disruptive technologies</a:t>
            </a:r>
            <a:endParaRPr lang="es-ES" sz="1650">
              <a:solidFill>
                <a:srgbClr val="139973"/>
              </a:solidFill>
              <a:latin typeface="+mn-lt"/>
            </a:endParaRPr>
          </a:p>
        </p:txBody>
      </p:sp>
      <p:pic>
        <p:nvPicPr>
          <p:cNvPr id="11" name="Imagen 10" descr="Imagen que contiene dibujo, señal&#10;&#10;Descripción generada automáticamente">
            <a:extLst>
              <a:ext uri="{FF2B5EF4-FFF2-40B4-BE49-F238E27FC236}">
                <a16:creationId xmlns:a16="http://schemas.microsoft.com/office/drawing/2014/main" id="{778F4D8B-01B6-4960-B3C7-25FE1A42178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713" y="2173911"/>
            <a:ext cx="724075" cy="723109"/>
          </a:xfrm>
          <a:prstGeom prst="rect">
            <a:avLst/>
          </a:prstGeom>
        </p:spPr>
      </p:pic>
    </p:spTree>
    <p:extLst>
      <p:ext uri="{BB962C8B-B14F-4D97-AF65-F5344CB8AC3E}">
        <p14:creationId xmlns:p14="http://schemas.microsoft.com/office/powerpoint/2010/main" val="8226502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9F8E5A-867C-4655-A652-F7AC770C2D7C}"/>
              </a:ext>
            </a:extLst>
          </p:cNvPr>
          <p:cNvSpPr>
            <a:spLocks noGrp="1"/>
          </p:cNvSpPr>
          <p:nvPr>
            <p:ph type="title"/>
          </p:nvPr>
        </p:nvSpPr>
        <p:spPr>
          <a:xfrm>
            <a:off x="628650" y="698187"/>
            <a:ext cx="7886700" cy="626400"/>
          </a:xfrm>
        </p:spPr>
        <p:txBody>
          <a:bodyPr/>
          <a:lstStyle/>
          <a:p>
            <a:r>
              <a:rPr lang="en-US"/>
              <a:t>Click to edit Master title style</a:t>
            </a:r>
            <a:endParaRPr lang="es-ES"/>
          </a:p>
        </p:txBody>
      </p:sp>
      <p:sp>
        <p:nvSpPr>
          <p:cNvPr id="3" name="Marcador de contenido 2">
            <a:extLst>
              <a:ext uri="{FF2B5EF4-FFF2-40B4-BE49-F238E27FC236}">
                <a16:creationId xmlns:a16="http://schemas.microsoft.com/office/drawing/2014/main" id="{FFDE9851-7727-40BD-8809-2350FD17BD44}"/>
              </a:ext>
            </a:extLst>
          </p:cNvPr>
          <p:cNvSpPr>
            <a:spLocks noGrp="1"/>
          </p:cNvSpPr>
          <p:nvPr>
            <p:ph sz="half" idx="1"/>
          </p:nvPr>
        </p:nvSpPr>
        <p:spPr>
          <a:xfrm>
            <a:off x="628650" y="1496295"/>
            <a:ext cx="3886200" cy="4680669"/>
          </a:xfrm>
        </p:spPr>
        <p:txBody>
          <a:bodyPr/>
          <a:lstStyle>
            <a:lvl1pPr>
              <a:buClr>
                <a:srgbClr val="139973"/>
              </a:buCl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Marcador de contenido 3">
            <a:extLst>
              <a:ext uri="{FF2B5EF4-FFF2-40B4-BE49-F238E27FC236}">
                <a16:creationId xmlns:a16="http://schemas.microsoft.com/office/drawing/2014/main" id="{E05D2C05-785B-44BB-B7D2-37A0DDF35A05}"/>
              </a:ext>
            </a:extLst>
          </p:cNvPr>
          <p:cNvSpPr>
            <a:spLocks noGrp="1"/>
          </p:cNvSpPr>
          <p:nvPr>
            <p:ph sz="half" idx="2"/>
          </p:nvPr>
        </p:nvSpPr>
        <p:spPr>
          <a:xfrm>
            <a:off x="4629150" y="1496295"/>
            <a:ext cx="3886200" cy="4680669"/>
          </a:xfrm>
        </p:spPr>
        <p:txBody>
          <a:bodyPr/>
          <a:lstStyle>
            <a:lvl1pPr>
              <a:buClr>
                <a:srgbClr val="139973"/>
              </a:buCl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Marcador de fecha 4">
            <a:extLst>
              <a:ext uri="{FF2B5EF4-FFF2-40B4-BE49-F238E27FC236}">
                <a16:creationId xmlns:a16="http://schemas.microsoft.com/office/drawing/2014/main" id="{230CA198-ED7B-4D48-A14F-A7CDF6225DE4}"/>
              </a:ext>
            </a:extLst>
          </p:cNvPr>
          <p:cNvSpPr>
            <a:spLocks noGrp="1"/>
          </p:cNvSpPr>
          <p:nvPr>
            <p:ph type="dt" sz="half" idx="10"/>
          </p:nvPr>
        </p:nvSpPr>
        <p:spPr/>
        <p:txBody>
          <a:bodyPr/>
          <a:lstStyle>
            <a:lvl1pPr>
              <a:defRPr/>
            </a:lvl1pPr>
          </a:lstStyle>
          <a:p>
            <a:endParaRPr lang="es-ES"/>
          </a:p>
        </p:txBody>
      </p:sp>
      <p:sp>
        <p:nvSpPr>
          <p:cNvPr id="6" name="Marcador de pie de página 5">
            <a:extLst>
              <a:ext uri="{FF2B5EF4-FFF2-40B4-BE49-F238E27FC236}">
                <a16:creationId xmlns:a16="http://schemas.microsoft.com/office/drawing/2014/main" id="{3D294EE2-434A-4A9E-8E01-142CBE331E30}"/>
              </a:ext>
            </a:extLst>
          </p:cNvPr>
          <p:cNvSpPr>
            <a:spLocks noGrp="1"/>
          </p:cNvSpPr>
          <p:nvPr>
            <p:ph type="ftr" sz="quarter" idx="11"/>
          </p:nvPr>
        </p:nvSpPr>
        <p:spPr/>
        <p:txBody>
          <a:bodyPr/>
          <a:lstStyle/>
          <a:p>
            <a:r>
              <a:rPr lang="es-ES"/>
              <a:t>MPS, 21.12.2023</a:t>
            </a:r>
          </a:p>
        </p:txBody>
      </p:sp>
      <p:sp>
        <p:nvSpPr>
          <p:cNvPr id="7" name="Marcador de número de diapositiva 6">
            <a:extLst>
              <a:ext uri="{FF2B5EF4-FFF2-40B4-BE49-F238E27FC236}">
                <a16:creationId xmlns:a16="http://schemas.microsoft.com/office/drawing/2014/main" id="{F652FC9E-8114-4437-967D-68A587899645}"/>
              </a:ext>
            </a:extLst>
          </p:cNvPr>
          <p:cNvSpPr>
            <a:spLocks noGrp="1"/>
          </p:cNvSpPr>
          <p:nvPr>
            <p:ph type="sldNum" sz="quarter" idx="12"/>
          </p:nvPr>
        </p:nvSpPr>
        <p:spPr/>
        <p:txBody>
          <a:bodyPr/>
          <a:lstStyle/>
          <a:p>
            <a:fld id="{738314F7-87DF-4AFD-8C4C-CC4950E68ABE}" type="slidenum">
              <a:rPr lang="es-ES" smtClean="0"/>
              <a:t>‹#›</a:t>
            </a:fld>
            <a:endParaRPr lang="es-ES"/>
          </a:p>
        </p:txBody>
      </p:sp>
      <p:cxnSp>
        <p:nvCxnSpPr>
          <p:cNvPr id="8" name="Conector recto 7">
            <a:extLst>
              <a:ext uri="{FF2B5EF4-FFF2-40B4-BE49-F238E27FC236}">
                <a16:creationId xmlns:a16="http://schemas.microsoft.com/office/drawing/2014/main" id="{BC82D9B3-10AE-471F-8917-4178EAE04382}"/>
              </a:ext>
            </a:extLst>
          </p:cNvPr>
          <p:cNvCxnSpPr>
            <a:cxnSpLocks/>
          </p:cNvCxnSpPr>
          <p:nvPr userDrawn="1"/>
        </p:nvCxnSpPr>
        <p:spPr>
          <a:xfrm>
            <a:off x="628650" y="1349566"/>
            <a:ext cx="7886700" cy="0"/>
          </a:xfrm>
          <a:prstGeom prst="line">
            <a:avLst/>
          </a:prstGeom>
          <a:ln w="19050">
            <a:solidFill>
              <a:srgbClr val="139973"/>
            </a:solidFill>
          </a:ln>
          <a:effectLst/>
        </p:spPr>
        <p:style>
          <a:lnRef idx="1">
            <a:schemeClr val="dk1"/>
          </a:lnRef>
          <a:fillRef idx="0">
            <a:schemeClr val="dk1"/>
          </a:fillRef>
          <a:effectRef idx="0">
            <a:schemeClr val="dk1"/>
          </a:effectRef>
          <a:fontRef idx="minor">
            <a:schemeClr val="tx1"/>
          </a:fontRef>
        </p:style>
      </p:cxnSp>
      <p:pic>
        <p:nvPicPr>
          <p:cNvPr id="9" name="Imagen 8" descr="Imagen que contiene dibujo, señal&#10;&#10;Descripción generada automáticamente">
            <a:extLst>
              <a:ext uri="{FF2B5EF4-FFF2-40B4-BE49-F238E27FC236}">
                <a16:creationId xmlns:a16="http://schemas.microsoft.com/office/drawing/2014/main" id="{64A26E55-8694-4FB8-A9B9-F3899B54C4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6526"/>
            <a:ext cx="724075" cy="723109"/>
          </a:xfrm>
          <a:prstGeom prst="rect">
            <a:avLst/>
          </a:prstGeom>
        </p:spPr>
      </p:pic>
    </p:spTree>
    <p:extLst>
      <p:ext uri="{BB962C8B-B14F-4D97-AF65-F5344CB8AC3E}">
        <p14:creationId xmlns:p14="http://schemas.microsoft.com/office/powerpoint/2010/main" val="311966974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ECAD59-083A-4ED9-A8B4-070E5F50CD96}"/>
              </a:ext>
            </a:extLst>
          </p:cNvPr>
          <p:cNvSpPr>
            <a:spLocks noGrp="1"/>
          </p:cNvSpPr>
          <p:nvPr>
            <p:ph type="title"/>
          </p:nvPr>
        </p:nvSpPr>
        <p:spPr>
          <a:xfrm>
            <a:off x="628650" y="700680"/>
            <a:ext cx="7886700" cy="626400"/>
          </a:xfrm>
        </p:spPr>
        <p:txBody>
          <a:bodyPr/>
          <a:lstStyle/>
          <a:p>
            <a:r>
              <a:rPr lang="en-US"/>
              <a:t>Click to edit Master title style</a:t>
            </a:r>
            <a:endParaRPr lang="es-ES"/>
          </a:p>
        </p:txBody>
      </p:sp>
      <p:sp>
        <p:nvSpPr>
          <p:cNvPr id="3" name="Marcador de texto 2">
            <a:extLst>
              <a:ext uri="{FF2B5EF4-FFF2-40B4-BE49-F238E27FC236}">
                <a16:creationId xmlns:a16="http://schemas.microsoft.com/office/drawing/2014/main" id="{37706B8D-EFB9-4710-A5F3-C51E20F499FC}"/>
              </a:ext>
            </a:extLst>
          </p:cNvPr>
          <p:cNvSpPr>
            <a:spLocks noGrp="1"/>
          </p:cNvSpPr>
          <p:nvPr>
            <p:ph type="body" idx="1"/>
          </p:nvPr>
        </p:nvSpPr>
        <p:spPr>
          <a:xfrm>
            <a:off x="629842" y="1517387"/>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Marcador de contenido 3">
            <a:extLst>
              <a:ext uri="{FF2B5EF4-FFF2-40B4-BE49-F238E27FC236}">
                <a16:creationId xmlns:a16="http://schemas.microsoft.com/office/drawing/2014/main" id="{5455D488-EFE7-4DBC-B337-BB15F8340929}"/>
              </a:ext>
            </a:extLst>
          </p:cNvPr>
          <p:cNvSpPr>
            <a:spLocks noGrp="1"/>
          </p:cNvSpPr>
          <p:nvPr>
            <p:ph sz="half" idx="2"/>
          </p:nvPr>
        </p:nvSpPr>
        <p:spPr>
          <a:xfrm>
            <a:off x="629842" y="2431425"/>
            <a:ext cx="3868340" cy="3758239"/>
          </a:xfrm>
        </p:spPr>
        <p:txBody>
          <a:bodyPr/>
          <a:lstStyle>
            <a:lvl1pPr>
              <a:buClr>
                <a:srgbClr val="139973"/>
              </a:buClr>
              <a:defRPr>
                <a:solidFill>
                  <a:schemeClr val="tx1">
                    <a:lumMod val="75000"/>
                    <a:lumOff val="25000"/>
                  </a:schemeClr>
                </a:solidFill>
              </a:defRPr>
            </a:lvl1pPr>
            <a:lvl2pPr marL="514350" indent="-171450">
              <a:buClr>
                <a:srgbClr val="EACE00"/>
              </a:buClr>
              <a:buFont typeface="Wingdings" panose="05000000000000000000" pitchFamily="2" charset="2"/>
              <a:buChar cha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Marcador de texto 4">
            <a:extLst>
              <a:ext uri="{FF2B5EF4-FFF2-40B4-BE49-F238E27FC236}">
                <a16:creationId xmlns:a16="http://schemas.microsoft.com/office/drawing/2014/main" id="{510CD5C2-9732-4606-8382-C77ECCF888D3}"/>
              </a:ext>
            </a:extLst>
          </p:cNvPr>
          <p:cNvSpPr>
            <a:spLocks noGrp="1"/>
          </p:cNvSpPr>
          <p:nvPr>
            <p:ph type="body" sz="quarter" idx="3"/>
          </p:nvPr>
        </p:nvSpPr>
        <p:spPr>
          <a:xfrm>
            <a:off x="4629150" y="1517387"/>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Marcador de contenido 5">
            <a:extLst>
              <a:ext uri="{FF2B5EF4-FFF2-40B4-BE49-F238E27FC236}">
                <a16:creationId xmlns:a16="http://schemas.microsoft.com/office/drawing/2014/main" id="{94FB4E3C-1228-477F-9D0A-6194D71416CC}"/>
              </a:ext>
            </a:extLst>
          </p:cNvPr>
          <p:cNvSpPr>
            <a:spLocks noGrp="1"/>
          </p:cNvSpPr>
          <p:nvPr>
            <p:ph sz="quarter" idx="4"/>
          </p:nvPr>
        </p:nvSpPr>
        <p:spPr>
          <a:xfrm>
            <a:off x="4629150" y="2431425"/>
            <a:ext cx="3887391" cy="3758239"/>
          </a:xfrm>
        </p:spPr>
        <p:txBody>
          <a:bodyPr/>
          <a:lstStyle>
            <a:lvl1pPr>
              <a:buClr>
                <a:srgbClr val="139973"/>
              </a:buClr>
              <a:defRPr>
                <a:solidFill>
                  <a:schemeClr val="tx1">
                    <a:lumMod val="75000"/>
                    <a:lumOff val="25000"/>
                  </a:schemeClr>
                </a:solidFill>
              </a:defRPr>
            </a:lvl1pPr>
            <a:lvl2pPr marL="514350" indent="-171450">
              <a:buClr>
                <a:srgbClr val="EACE00"/>
              </a:buClr>
              <a:buFont typeface="Wingdings" panose="05000000000000000000" pitchFamily="2" charset="2"/>
              <a:buChar cha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7" name="Marcador de fecha 6">
            <a:extLst>
              <a:ext uri="{FF2B5EF4-FFF2-40B4-BE49-F238E27FC236}">
                <a16:creationId xmlns:a16="http://schemas.microsoft.com/office/drawing/2014/main" id="{5C3148CE-AAF4-4E51-97A7-B5706D0E5FEB}"/>
              </a:ext>
            </a:extLst>
          </p:cNvPr>
          <p:cNvSpPr>
            <a:spLocks noGrp="1"/>
          </p:cNvSpPr>
          <p:nvPr>
            <p:ph type="dt" sz="half" idx="10"/>
          </p:nvPr>
        </p:nvSpPr>
        <p:spPr/>
        <p:txBody>
          <a:bodyPr/>
          <a:lstStyle>
            <a:lvl1pPr>
              <a:defRPr/>
            </a:lvl1pPr>
          </a:lstStyle>
          <a:p>
            <a:endParaRPr lang="es-ES"/>
          </a:p>
        </p:txBody>
      </p:sp>
      <p:sp>
        <p:nvSpPr>
          <p:cNvPr id="8" name="Marcador de pie de página 7">
            <a:extLst>
              <a:ext uri="{FF2B5EF4-FFF2-40B4-BE49-F238E27FC236}">
                <a16:creationId xmlns:a16="http://schemas.microsoft.com/office/drawing/2014/main" id="{09408E5A-5610-40A0-B209-4655052F53B6}"/>
              </a:ext>
            </a:extLst>
          </p:cNvPr>
          <p:cNvSpPr>
            <a:spLocks noGrp="1"/>
          </p:cNvSpPr>
          <p:nvPr>
            <p:ph type="ftr" sz="quarter" idx="11"/>
          </p:nvPr>
        </p:nvSpPr>
        <p:spPr/>
        <p:txBody>
          <a:bodyPr/>
          <a:lstStyle/>
          <a:p>
            <a:r>
              <a:rPr lang="es-ES"/>
              <a:t>MPS, 21.12.2023</a:t>
            </a:r>
          </a:p>
        </p:txBody>
      </p:sp>
      <p:sp>
        <p:nvSpPr>
          <p:cNvPr id="9" name="Marcador de número de diapositiva 8">
            <a:extLst>
              <a:ext uri="{FF2B5EF4-FFF2-40B4-BE49-F238E27FC236}">
                <a16:creationId xmlns:a16="http://schemas.microsoft.com/office/drawing/2014/main" id="{E1D33B16-41DF-4072-A50F-7A1BFA57A374}"/>
              </a:ext>
            </a:extLst>
          </p:cNvPr>
          <p:cNvSpPr>
            <a:spLocks noGrp="1"/>
          </p:cNvSpPr>
          <p:nvPr>
            <p:ph type="sldNum" sz="quarter" idx="12"/>
          </p:nvPr>
        </p:nvSpPr>
        <p:spPr/>
        <p:txBody>
          <a:bodyPr/>
          <a:lstStyle/>
          <a:p>
            <a:fld id="{738314F7-87DF-4AFD-8C4C-CC4950E68ABE}" type="slidenum">
              <a:rPr lang="es-ES" smtClean="0"/>
              <a:t>‹#›</a:t>
            </a:fld>
            <a:endParaRPr lang="es-ES"/>
          </a:p>
        </p:txBody>
      </p:sp>
      <p:cxnSp>
        <p:nvCxnSpPr>
          <p:cNvPr id="10" name="Conector recto 9">
            <a:extLst>
              <a:ext uri="{FF2B5EF4-FFF2-40B4-BE49-F238E27FC236}">
                <a16:creationId xmlns:a16="http://schemas.microsoft.com/office/drawing/2014/main" id="{5F24E0BB-19CC-4C67-88B8-D45EDBBC3B2C}"/>
              </a:ext>
            </a:extLst>
          </p:cNvPr>
          <p:cNvCxnSpPr/>
          <p:nvPr userDrawn="1"/>
        </p:nvCxnSpPr>
        <p:spPr>
          <a:xfrm>
            <a:off x="628650" y="1427261"/>
            <a:ext cx="7886700" cy="0"/>
          </a:xfrm>
          <a:prstGeom prst="line">
            <a:avLst/>
          </a:prstGeom>
          <a:ln w="19050">
            <a:solidFill>
              <a:srgbClr val="139973"/>
            </a:solidFill>
          </a:ln>
          <a:effectLst/>
        </p:spPr>
        <p:style>
          <a:lnRef idx="1">
            <a:schemeClr val="dk1"/>
          </a:lnRef>
          <a:fillRef idx="0">
            <a:schemeClr val="dk1"/>
          </a:fillRef>
          <a:effectRef idx="0">
            <a:schemeClr val="dk1"/>
          </a:effectRef>
          <a:fontRef idx="minor">
            <a:schemeClr val="tx1"/>
          </a:fontRef>
        </p:style>
      </p:cxnSp>
      <p:pic>
        <p:nvPicPr>
          <p:cNvPr id="11" name="Imagen 10" descr="Imagen que contiene dibujo, señal&#10;&#10;Descripción generada automáticamente">
            <a:extLst>
              <a:ext uri="{FF2B5EF4-FFF2-40B4-BE49-F238E27FC236}">
                <a16:creationId xmlns:a16="http://schemas.microsoft.com/office/drawing/2014/main" id="{3F6F43FE-A1FB-441B-B88C-0554857D8D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6526"/>
            <a:ext cx="724075" cy="723109"/>
          </a:xfrm>
          <a:prstGeom prst="rect">
            <a:avLst/>
          </a:prstGeom>
        </p:spPr>
      </p:pic>
    </p:spTree>
    <p:extLst>
      <p:ext uri="{BB962C8B-B14F-4D97-AF65-F5344CB8AC3E}">
        <p14:creationId xmlns:p14="http://schemas.microsoft.com/office/powerpoint/2010/main" val="8330400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6C429B-1D01-4016-9B79-882E107DBDFE}"/>
              </a:ext>
            </a:extLst>
          </p:cNvPr>
          <p:cNvSpPr>
            <a:spLocks noGrp="1"/>
          </p:cNvSpPr>
          <p:nvPr>
            <p:ph type="title"/>
          </p:nvPr>
        </p:nvSpPr>
        <p:spPr>
          <a:xfrm>
            <a:off x="628650" y="661203"/>
            <a:ext cx="7886700" cy="626400"/>
          </a:xfrm>
        </p:spPr>
        <p:txBody>
          <a:bodyPr/>
          <a:lstStyle/>
          <a:p>
            <a:r>
              <a:rPr lang="en-US"/>
              <a:t>Click to edit Master title style</a:t>
            </a:r>
            <a:endParaRPr lang="es-ES"/>
          </a:p>
        </p:txBody>
      </p:sp>
      <p:sp>
        <p:nvSpPr>
          <p:cNvPr id="3" name="Marcador de fecha 2">
            <a:extLst>
              <a:ext uri="{FF2B5EF4-FFF2-40B4-BE49-F238E27FC236}">
                <a16:creationId xmlns:a16="http://schemas.microsoft.com/office/drawing/2014/main" id="{2FD86CBC-3E59-42D1-8FCF-532BD6213C6B}"/>
              </a:ext>
            </a:extLst>
          </p:cNvPr>
          <p:cNvSpPr>
            <a:spLocks noGrp="1"/>
          </p:cNvSpPr>
          <p:nvPr>
            <p:ph type="dt" sz="half" idx="10"/>
          </p:nvPr>
        </p:nvSpPr>
        <p:spPr/>
        <p:txBody>
          <a:bodyPr/>
          <a:lstStyle>
            <a:lvl1pPr>
              <a:defRPr/>
            </a:lvl1pPr>
          </a:lstStyle>
          <a:p>
            <a:endParaRPr lang="es-ES"/>
          </a:p>
        </p:txBody>
      </p:sp>
      <p:sp>
        <p:nvSpPr>
          <p:cNvPr id="4" name="Marcador de pie de página 3">
            <a:extLst>
              <a:ext uri="{FF2B5EF4-FFF2-40B4-BE49-F238E27FC236}">
                <a16:creationId xmlns:a16="http://schemas.microsoft.com/office/drawing/2014/main" id="{6DDE01B9-5636-4843-8799-72D5B04B3490}"/>
              </a:ext>
            </a:extLst>
          </p:cNvPr>
          <p:cNvSpPr>
            <a:spLocks noGrp="1"/>
          </p:cNvSpPr>
          <p:nvPr>
            <p:ph type="ftr" sz="quarter" idx="11"/>
          </p:nvPr>
        </p:nvSpPr>
        <p:spPr/>
        <p:txBody>
          <a:bodyPr/>
          <a:lstStyle/>
          <a:p>
            <a:r>
              <a:rPr lang="es-ES"/>
              <a:t>MPS, 21.12.2023</a:t>
            </a:r>
          </a:p>
        </p:txBody>
      </p:sp>
      <p:sp>
        <p:nvSpPr>
          <p:cNvPr id="5" name="Marcador de número de diapositiva 4">
            <a:extLst>
              <a:ext uri="{FF2B5EF4-FFF2-40B4-BE49-F238E27FC236}">
                <a16:creationId xmlns:a16="http://schemas.microsoft.com/office/drawing/2014/main" id="{756FC28E-2FFB-4006-8F96-79F61C8091AB}"/>
              </a:ext>
            </a:extLst>
          </p:cNvPr>
          <p:cNvSpPr>
            <a:spLocks noGrp="1"/>
          </p:cNvSpPr>
          <p:nvPr>
            <p:ph type="sldNum" sz="quarter" idx="12"/>
          </p:nvPr>
        </p:nvSpPr>
        <p:spPr/>
        <p:txBody>
          <a:bodyPr/>
          <a:lstStyle/>
          <a:p>
            <a:fld id="{738314F7-87DF-4AFD-8C4C-CC4950E68ABE}" type="slidenum">
              <a:rPr lang="es-ES" smtClean="0"/>
              <a:t>‹#›</a:t>
            </a:fld>
            <a:endParaRPr lang="es-ES"/>
          </a:p>
        </p:txBody>
      </p:sp>
      <p:cxnSp>
        <p:nvCxnSpPr>
          <p:cNvPr id="6" name="Conector recto 5">
            <a:extLst>
              <a:ext uri="{FF2B5EF4-FFF2-40B4-BE49-F238E27FC236}">
                <a16:creationId xmlns:a16="http://schemas.microsoft.com/office/drawing/2014/main" id="{63BC5C42-D5A4-45FA-B9AC-B1A822350593}"/>
              </a:ext>
            </a:extLst>
          </p:cNvPr>
          <p:cNvCxnSpPr/>
          <p:nvPr userDrawn="1"/>
        </p:nvCxnSpPr>
        <p:spPr>
          <a:xfrm>
            <a:off x="628650" y="1324147"/>
            <a:ext cx="7886700" cy="0"/>
          </a:xfrm>
          <a:prstGeom prst="line">
            <a:avLst/>
          </a:prstGeom>
          <a:ln w="19050">
            <a:solidFill>
              <a:srgbClr val="139973"/>
            </a:solidFill>
          </a:ln>
          <a:effectLst/>
        </p:spPr>
        <p:style>
          <a:lnRef idx="1">
            <a:schemeClr val="dk1"/>
          </a:lnRef>
          <a:fillRef idx="0">
            <a:schemeClr val="dk1"/>
          </a:fillRef>
          <a:effectRef idx="0">
            <a:schemeClr val="dk1"/>
          </a:effectRef>
          <a:fontRef idx="minor">
            <a:schemeClr val="tx1"/>
          </a:fontRef>
        </p:style>
      </p:cxnSp>
      <p:pic>
        <p:nvPicPr>
          <p:cNvPr id="7" name="Imagen 6" descr="Imagen que contiene dibujo, señal&#10;&#10;Descripción generada automáticamente">
            <a:extLst>
              <a:ext uri="{FF2B5EF4-FFF2-40B4-BE49-F238E27FC236}">
                <a16:creationId xmlns:a16="http://schemas.microsoft.com/office/drawing/2014/main" id="{120C7513-678F-43A9-8E9B-5F3F5F65A1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6526"/>
            <a:ext cx="724075" cy="723109"/>
          </a:xfrm>
          <a:prstGeom prst="rect">
            <a:avLst/>
          </a:prstGeom>
        </p:spPr>
      </p:pic>
    </p:spTree>
    <p:extLst>
      <p:ext uri="{BB962C8B-B14F-4D97-AF65-F5344CB8AC3E}">
        <p14:creationId xmlns:p14="http://schemas.microsoft.com/office/powerpoint/2010/main" val="71132754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C6A62FC-735D-4D0A-9897-99E888B7B812}"/>
              </a:ext>
            </a:extLst>
          </p:cNvPr>
          <p:cNvSpPr>
            <a:spLocks noGrp="1"/>
          </p:cNvSpPr>
          <p:nvPr>
            <p:ph type="dt" sz="half" idx="10"/>
          </p:nvPr>
        </p:nvSpPr>
        <p:spPr/>
        <p:txBody>
          <a:bodyPr/>
          <a:lstStyle>
            <a:lvl1pPr>
              <a:defRPr/>
            </a:lvl1pPr>
          </a:lstStyle>
          <a:p>
            <a:endParaRPr lang="es-ES"/>
          </a:p>
        </p:txBody>
      </p:sp>
      <p:sp>
        <p:nvSpPr>
          <p:cNvPr id="3" name="Marcador de pie de página 2">
            <a:extLst>
              <a:ext uri="{FF2B5EF4-FFF2-40B4-BE49-F238E27FC236}">
                <a16:creationId xmlns:a16="http://schemas.microsoft.com/office/drawing/2014/main" id="{2A6E0DDE-305A-4646-9E68-2AD091D3CADB}"/>
              </a:ext>
            </a:extLst>
          </p:cNvPr>
          <p:cNvSpPr>
            <a:spLocks noGrp="1"/>
          </p:cNvSpPr>
          <p:nvPr>
            <p:ph type="ftr" sz="quarter" idx="11"/>
          </p:nvPr>
        </p:nvSpPr>
        <p:spPr/>
        <p:txBody>
          <a:bodyPr/>
          <a:lstStyle/>
          <a:p>
            <a:r>
              <a:rPr lang="es-ES"/>
              <a:t>MPS, 21.12.2023</a:t>
            </a:r>
          </a:p>
        </p:txBody>
      </p:sp>
      <p:sp>
        <p:nvSpPr>
          <p:cNvPr id="4" name="Marcador de número de diapositiva 3">
            <a:extLst>
              <a:ext uri="{FF2B5EF4-FFF2-40B4-BE49-F238E27FC236}">
                <a16:creationId xmlns:a16="http://schemas.microsoft.com/office/drawing/2014/main" id="{57D1ABBD-2CAE-4C91-8682-92A0CD44C80F}"/>
              </a:ext>
            </a:extLst>
          </p:cNvPr>
          <p:cNvSpPr>
            <a:spLocks noGrp="1"/>
          </p:cNvSpPr>
          <p:nvPr>
            <p:ph type="sldNum" sz="quarter" idx="12"/>
          </p:nvPr>
        </p:nvSpPr>
        <p:spPr/>
        <p:txBody>
          <a:bodyPr/>
          <a:lstStyle/>
          <a:p>
            <a:fld id="{738314F7-87DF-4AFD-8C4C-CC4950E68ABE}" type="slidenum">
              <a:rPr lang="es-ES" smtClean="0"/>
              <a:t>‹#›</a:t>
            </a:fld>
            <a:endParaRPr lang="es-ES"/>
          </a:p>
        </p:txBody>
      </p:sp>
    </p:spTree>
    <p:extLst>
      <p:ext uri="{BB962C8B-B14F-4D97-AF65-F5344CB8AC3E}">
        <p14:creationId xmlns:p14="http://schemas.microsoft.com/office/powerpoint/2010/main" val="41652681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D78E15-2EDB-48AF-B239-18E022BC05A6}"/>
              </a:ext>
            </a:extLst>
          </p:cNvPr>
          <p:cNvSpPr>
            <a:spLocks noGrp="1"/>
          </p:cNvSpPr>
          <p:nvPr>
            <p:ph type="title"/>
          </p:nvPr>
        </p:nvSpPr>
        <p:spPr>
          <a:xfrm>
            <a:off x="629841" y="457200"/>
            <a:ext cx="2949178" cy="1398896"/>
          </a:xfrm>
        </p:spPr>
        <p:txBody>
          <a:bodyPr anchor="b"/>
          <a:lstStyle>
            <a:lvl1pPr>
              <a:defRPr sz="2400"/>
            </a:lvl1pPr>
          </a:lstStyle>
          <a:p>
            <a:r>
              <a:rPr lang="en-US"/>
              <a:t>Click to edit Master title style</a:t>
            </a:r>
            <a:endParaRPr lang="es-ES"/>
          </a:p>
        </p:txBody>
      </p:sp>
      <p:sp>
        <p:nvSpPr>
          <p:cNvPr id="3" name="Marcador de contenido 2">
            <a:extLst>
              <a:ext uri="{FF2B5EF4-FFF2-40B4-BE49-F238E27FC236}">
                <a16:creationId xmlns:a16="http://schemas.microsoft.com/office/drawing/2014/main" id="{42574A43-B453-42E8-A29B-F6DEED823A05}"/>
              </a:ext>
            </a:extLst>
          </p:cNvPr>
          <p:cNvSpPr>
            <a:spLocks noGrp="1"/>
          </p:cNvSpPr>
          <p:nvPr>
            <p:ph idx="1"/>
          </p:nvPr>
        </p:nvSpPr>
        <p:spPr>
          <a:xfrm>
            <a:off x="3887391" y="987426"/>
            <a:ext cx="4629150" cy="4873625"/>
          </a:xfrm>
        </p:spPr>
        <p:txBody>
          <a:bodyPr/>
          <a:lstStyle>
            <a:lvl1pPr>
              <a:defRPr sz="2400">
                <a:solidFill>
                  <a:schemeClr val="tx1">
                    <a:lumMod val="75000"/>
                    <a:lumOff val="25000"/>
                  </a:schemeClr>
                </a:solidFill>
              </a:defRPr>
            </a:lvl1pPr>
            <a:lvl2pPr>
              <a:defRPr sz="2100">
                <a:solidFill>
                  <a:schemeClr val="tx1">
                    <a:lumMod val="75000"/>
                    <a:lumOff val="25000"/>
                  </a:schemeClr>
                </a:solidFill>
              </a:defRPr>
            </a:lvl2pPr>
            <a:lvl3pPr>
              <a:defRPr sz="18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Marcador de texto 3">
            <a:extLst>
              <a:ext uri="{FF2B5EF4-FFF2-40B4-BE49-F238E27FC236}">
                <a16:creationId xmlns:a16="http://schemas.microsoft.com/office/drawing/2014/main" id="{1299F0DA-D300-4815-9353-BEB586B4FDD0}"/>
              </a:ext>
            </a:extLst>
          </p:cNvPr>
          <p:cNvSpPr>
            <a:spLocks noGrp="1"/>
          </p:cNvSpPr>
          <p:nvPr>
            <p:ph type="body" sz="half" idx="2"/>
          </p:nvPr>
        </p:nvSpPr>
        <p:spPr>
          <a:xfrm>
            <a:off x="629841" y="2057400"/>
            <a:ext cx="2949178" cy="3811588"/>
          </a:xfrm>
        </p:spPr>
        <p:txBody>
          <a:bodyPr/>
          <a:lstStyle>
            <a:lvl1pPr marL="0" indent="0">
              <a:buNone/>
              <a:defRPr sz="1200">
                <a:solidFill>
                  <a:schemeClr val="tx1">
                    <a:lumMod val="75000"/>
                    <a:lumOff val="2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Marcador de fecha 4">
            <a:extLst>
              <a:ext uri="{FF2B5EF4-FFF2-40B4-BE49-F238E27FC236}">
                <a16:creationId xmlns:a16="http://schemas.microsoft.com/office/drawing/2014/main" id="{C251715E-E00B-48CC-A1FF-7B341BA02BC0}"/>
              </a:ext>
            </a:extLst>
          </p:cNvPr>
          <p:cNvSpPr>
            <a:spLocks noGrp="1"/>
          </p:cNvSpPr>
          <p:nvPr>
            <p:ph type="dt" sz="half" idx="10"/>
          </p:nvPr>
        </p:nvSpPr>
        <p:spPr/>
        <p:txBody>
          <a:bodyPr/>
          <a:lstStyle>
            <a:lvl1pPr>
              <a:defRPr/>
            </a:lvl1pPr>
          </a:lstStyle>
          <a:p>
            <a:endParaRPr lang="es-ES"/>
          </a:p>
        </p:txBody>
      </p:sp>
      <p:sp>
        <p:nvSpPr>
          <p:cNvPr id="6" name="Marcador de pie de página 5">
            <a:extLst>
              <a:ext uri="{FF2B5EF4-FFF2-40B4-BE49-F238E27FC236}">
                <a16:creationId xmlns:a16="http://schemas.microsoft.com/office/drawing/2014/main" id="{1D0EA4E8-9580-4C03-A127-511CB8557CF8}"/>
              </a:ext>
            </a:extLst>
          </p:cNvPr>
          <p:cNvSpPr>
            <a:spLocks noGrp="1"/>
          </p:cNvSpPr>
          <p:nvPr>
            <p:ph type="ftr" sz="quarter" idx="11"/>
          </p:nvPr>
        </p:nvSpPr>
        <p:spPr/>
        <p:txBody>
          <a:bodyPr/>
          <a:lstStyle/>
          <a:p>
            <a:r>
              <a:rPr lang="es-ES"/>
              <a:t>MPS, 21.12.2023</a:t>
            </a:r>
          </a:p>
        </p:txBody>
      </p:sp>
      <p:sp>
        <p:nvSpPr>
          <p:cNvPr id="7" name="Marcador de número de diapositiva 6">
            <a:extLst>
              <a:ext uri="{FF2B5EF4-FFF2-40B4-BE49-F238E27FC236}">
                <a16:creationId xmlns:a16="http://schemas.microsoft.com/office/drawing/2014/main" id="{46CE5F29-BFB5-40DA-B395-D8B52D2A567D}"/>
              </a:ext>
            </a:extLst>
          </p:cNvPr>
          <p:cNvSpPr>
            <a:spLocks noGrp="1"/>
          </p:cNvSpPr>
          <p:nvPr>
            <p:ph type="sldNum" sz="quarter" idx="12"/>
          </p:nvPr>
        </p:nvSpPr>
        <p:spPr/>
        <p:txBody>
          <a:bodyPr/>
          <a:lstStyle/>
          <a:p>
            <a:fld id="{738314F7-87DF-4AFD-8C4C-CC4950E68ABE}" type="slidenum">
              <a:rPr lang="es-ES" smtClean="0"/>
              <a:t>‹#›</a:t>
            </a:fld>
            <a:endParaRPr lang="es-ES"/>
          </a:p>
        </p:txBody>
      </p:sp>
      <p:cxnSp>
        <p:nvCxnSpPr>
          <p:cNvPr id="8" name="Conector recto 7">
            <a:extLst>
              <a:ext uri="{FF2B5EF4-FFF2-40B4-BE49-F238E27FC236}">
                <a16:creationId xmlns:a16="http://schemas.microsoft.com/office/drawing/2014/main" id="{53E80BEB-E86A-4990-9133-E32F9E1CA475}"/>
              </a:ext>
            </a:extLst>
          </p:cNvPr>
          <p:cNvCxnSpPr>
            <a:cxnSpLocks/>
          </p:cNvCxnSpPr>
          <p:nvPr userDrawn="1"/>
        </p:nvCxnSpPr>
        <p:spPr>
          <a:xfrm>
            <a:off x="628650" y="1948220"/>
            <a:ext cx="2950369" cy="0"/>
          </a:xfrm>
          <a:prstGeom prst="line">
            <a:avLst/>
          </a:prstGeom>
          <a:ln w="19050">
            <a:solidFill>
              <a:srgbClr val="139973"/>
            </a:solidFill>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7000491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E584CD-B735-4D1B-8AA1-85BC510240C2}"/>
              </a:ext>
            </a:extLst>
          </p:cNvPr>
          <p:cNvSpPr>
            <a:spLocks noGrp="1"/>
          </p:cNvSpPr>
          <p:nvPr>
            <p:ph type="title"/>
          </p:nvPr>
        </p:nvSpPr>
        <p:spPr>
          <a:xfrm>
            <a:off x="627459" y="457200"/>
            <a:ext cx="2951560" cy="1467134"/>
          </a:xfrm>
        </p:spPr>
        <p:txBody>
          <a:bodyPr anchor="b"/>
          <a:lstStyle>
            <a:lvl1pPr>
              <a:defRPr sz="2400"/>
            </a:lvl1pPr>
          </a:lstStyle>
          <a:p>
            <a:r>
              <a:rPr lang="en-US"/>
              <a:t>Click to edit Master title style</a:t>
            </a:r>
            <a:endParaRPr lang="es-ES"/>
          </a:p>
        </p:txBody>
      </p:sp>
      <p:sp>
        <p:nvSpPr>
          <p:cNvPr id="3" name="Marcador de posición de imagen 2">
            <a:extLst>
              <a:ext uri="{FF2B5EF4-FFF2-40B4-BE49-F238E27FC236}">
                <a16:creationId xmlns:a16="http://schemas.microsoft.com/office/drawing/2014/main" id="{1993DF92-4A88-4E93-B412-703CFBAD76D3}"/>
              </a:ext>
            </a:extLst>
          </p:cNvPr>
          <p:cNvSpPr>
            <a:spLocks noGrp="1"/>
          </p:cNvSpPr>
          <p:nvPr>
            <p:ph type="pic" idx="1"/>
          </p:nvPr>
        </p:nvSpPr>
        <p:spPr>
          <a:xfrm>
            <a:off x="3887391" y="987426"/>
            <a:ext cx="4629150" cy="4873625"/>
          </a:xfrm>
        </p:spPr>
        <p:txBody>
          <a:bodyPr/>
          <a:lstStyle>
            <a:lvl1pPr marL="0" indent="0">
              <a:buNone/>
              <a:defRPr sz="2400">
                <a:solidFill>
                  <a:schemeClr val="tx1">
                    <a:lumMod val="75000"/>
                    <a:lumOff val="2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s-ES"/>
          </a:p>
        </p:txBody>
      </p:sp>
      <p:sp>
        <p:nvSpPr>
          <p:cNvPr id="4" name="Marcador de texto 3">
            <a:extLst>
              <a:ext uri="{FF2B5EF4-FFF2-40B4-BE49-F238E27FC236}">
                <a16:creationId xmlns:a16="http://schemas.microsoft.com/office/drawing/2014/main" id="{60FF0AED-01F9-455A-A995-F1287391EF72}"/>
              </a:ext>
            </a:extLst>
          </p:cNvPr>
          <p:cNvSpPr>
            <a:spLocks noGrp="1"/>
          </p:cNvSpPr>
          <p:nvPr>
            <p:ph type="body" sz="half" idx="2"/>
          </p:nvPr>
        </p:nvSpPr>
        <p:spPr>
          <a:xfrm>
            <a:off x="629841" y="2057400"/>
            <a:ext cx="2949178" cy="3811588"/>
          </a:xfrm>
        </p:spPr>
        <p:txBody>
          <a:bodyPr/>
          <a:lstStyle>
            <a:lvl1pPr marL="0" indent="0">
              <a:buNone/>
              <a:defRPr sz="1200">
                <a:solidFill>
                  <a:schemeClr val="tx1">
                    <a:lumMod val="75000"/>
                    <a:lumOff val="2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Marcador de fecha 4">
            <a:extLst>
              <a:ext uri="{FF2B5EF4-FFF2-40B4-BE49-F238E27FC236}">
                <a16:creationId xmlns:a16="http://schemas.microsoft.com/office/drawing/2014/main" id="{AFC0711C-ED10-4B31-A3BA-0D963C4EE18D}"/>
              </a:ext>
            </a:extLst>
          </p:cNvPr>
          <p:cNvSpPr>
            <a:spLocks noGrp="1"/>
          </p:cNvSpPr>
          <p:nvPr>
            <p:ph type="dt" sz="half" idx="10"/>
          </p:nvPr>
        </p:nvSpPr>
        <p:spPr/>
        <p:txBody>
          <a:bodyPr/>
          <a:lstStyle>
            <a:lvl1pPr>
              <a:defRPr/>
            </a:lvl1pPr>
          </a:lstStyle>
          <a:p>
            <a:endParaRPr lang="es-ES"/>
          </a:p>
        </p:txBody>
      </p:sp>
      <p:sp>
        <p:nvSpPr>
          <p:cNvPr id="6" name="Marcador de pie de página 5">
            <a:extLst>
              <a:ext uri="{FF2B5EF4-FFF2-40B4-BE49-F238E27FC236}">
                <a16:creationId xmlns:a16="http://schemas.microsoft.com/office/drawing/2014/main" id="{ACAA3CC4-5EBA-4C38-AA10-D81786096D9D}"/>
              </a:ext>
            </a:extLst>
          </p:cNvPr>
          <p:cNvSpPr>
            <a:spLocks noGrp="1"/>
          </p:cNvSpPr>
          <p:nvPr>
            <p:ph type="ftr" sz="quarter" idx="11"/>
          </p:nvPr>
        </p:nvSpPr>
        <p:spPr/>
        <p:txBody>
          <a:bodyPr/>
          <a:lstStyle/>
          <a:p>
            <a:r>
              <a:rPr lang="es-ES"/>
              <a:t>MPS, 21.12.2023</a:t>
            </a:r>
          </a:p>
        </p:txBody>
      </p:sp>
      <p:sp>
        <p:nvSpPr>
          <p:cNvPr id="7" name="Marcador de número de diapositiva 6">
            <a:extLst>
              <a:ext uri="{FF2B5EF4-FFF2-40B4-BE49-F238E27FC236}">
                <a16:creationId xmlns:a16="http://schemas.microsoft.com/office/drawing/2014/main" id="{E0E7F5C9-9A7C-40FB-B5D1-9649664D7D0C}"/>
              </a:ext>
            </a:extLst>
          </p:cNvPr>
          <p:cNvSpPr>
            <a:spLocks noGrp="1"/>
          </p:cNvSpPr>
          <p:nvPr>
            <p:ph type="sldNum" sz="quarter" idx="12"/>
          </p:nvPr>
        </p:nvSpPr>
        <p:spPr/>
        <p:txBody>
          <a:bodyPr/>
          <a:lstStyle/>
          <a:p>
            <a:fld id="{738314F7-87DF-4AFD-8C4C-CC4950E68ABE}" type="slidenum">
              <a:rPr lang="es-ES" smtClean="0"/>
              <a:t>‹#›</a:t>
            </a:fld>
            <a:endParaRPr lang="es-ES"/>
          </a:p>
        </p:txBody>
      </p:sp>
      <p:cxnSp>
        <p:nvCxnSpPr>
          <p:cNvPr id="8" name="Conector recto 7">
            <a:extLst>
              <a:ext uri="{FF2B5EF4-FFF2-40B4-BE49-F238E27FC236}">
                <a16:creationId xmlns:a16="http://schemas.microsoft.com/office/drawing/2014/main" id="{FA826EAF-2F3C-4B3E-98A4-D65E769BE90D}"/>
              </a:ext>
            </a:extLst>
          </p:cNvPr>
          <p:cNvCxnSpPr>
            <a:cxnSpLocks/>
          </p:cNvCxnSpPr>
          <p:nvPr userDrawn="1"/>
        </p:nvCxnSpPr>
        <p:spPr>
          <a:xfrm>
            <a:off x="628650" y="1948220"/>
            <a:ext cx="2950369" cy="0"/>
          </a:xfrm>
          <a:prstGeom prst="line">
            <a:avLst/>
          </a:prstGeom>
          <a:ln w="19050">
            <a:solidFill>
              <a:srgbClr val="139973"/>
            </a:solidFill>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407081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6255BD-A2DD-48F6-A60F-35EAC23025D7}"/>
              </a:ext>
            </a:extLst>
          </p:cNvPr>
          <p:cNvSpPr>
            <a:spLocks noGrp="1"/>
          </p:cNvSpPr>
          <p:nvPr>
            <p:ph type="title"/>
          </p:nvPr>
        </p:nvSpPr>
        <p:spPr>
          <a:xfrm>
            <a:off x="628650" y="600503"/>
            <a:ext cx="7886700" cy="722971"/>
          </a:xfrm>
        </p:spPr>
        <p:txBody>
          <a:bodyPr/>
          <a:lstStyle/>
          <a:p>
            <a:r>
              <a:rPr lang="en-US"/>
              <a:t>Click to edit Master title style</a:t>
            </a:r>
            <a:endParaRPr lang="es-ES"/>
          </a:p>
        </p:txBody>
      </p:sp>
      <p:sp>
        <p:nvSpPr>
          <p:cNvPr id="3" name="Marcador de texto vertical 2">
            <a:extLst>
              <a:ext uri="{FF2B5EF4-FFF2-40B4-BE49-F238E27FC236}">
                <a16:creationId xmlns:a16="http://schemas.microsoft.com/office/drawing/2014/main" id="{7901EEFD-FBDA-4459-B877-238F289C2692}"/>
              </a:ext>
            </a:extLst>
          </p:cNvPr>
          <p:cNvSpPr>
            <a:spLocks noGrp="1"/>
          </p:cNvSpPr>
          <p:nvPr>
            <p:ph type="body" orient="vert" idx="1"/>
          </p:nvPr>
        </p:nvSpPr>
        <p:spPr>
          <a:xfrm>
            <a:off x="628650" y="1511321"/>
            <a:ext cx="7886700" cy="4665643"/>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Marcador de fecha 3">
            <a:extLst>
              <a:ext uri="{FF2B5EF4-FFF2-40B4-BE49-F238E27FC236}">
                <a16:creationId xmlns:a16="http://schemas.microsoft.com/office/drawing/2014/main" id="{64144A89-9E16-4B7B-AEC2-5D6F7438D52C}"/>
              </a:ext>
            </a:extLst>
          </p:cNvPr>
          <p:cNvSpPr>
            <a:spLocks noGrp="1"/>
          </p:cNvSpPr>
          <p:nvPr>
            <p:ph type="dt" sz="half" idx="10"/>
          </p:nvPr>
        </p:nvSpPr>
        <p:spPr/>
        <p:txBody>
          <a:bodyPr/>
          <a:lstStyle>
            <a:lvl1pPr>
              <a:defRPr/>
            </a:lvl1pPr>
          </a:lstStyle>
          <a:p>
            <a:endParaRPr lang="es-ES"/>
          </a:p>
        </p:txBody>
      </p:sp>
      <p:sp>
        <p:nvSpPr>
          <p:cNvPr id="5" name="Marcador de pie de página 4">
            <a:extLst>
              <a:ext uri="{FF2B5EF4-FFF2-40B4-BE49-F238E27FC236}">
                <a16:creationId xmlns:a16="http://schemas.microsoft.com/office/drawing/2014/main" id="{6AC65679-F5B5-4B89-99E7-73D8BCCB6A4A}"/>
              </a:ext>
            </a:extLst>
          </p:cNvPr>
          <p:cNvSpPr>
            <a:spLocks noGrp="1"/>
          </p:cNvSpPr>
          <p:nvPr>
            <p:ph type="ftr" sz="quarter" idx="11"/>
          </p:nvPr>
        </p:nvSpPr>
        <p:spPr/>
        <p:txBody>
          <a:bodyPr/>
          <a:lstStyle/>
          <a:p>
            <a:r>
              <a:rPr lang="es-ES"/>
              <a:t>MPS, 21.12.2023</a:t>
            </a:r>
          </a:p>
        </p:txBody>
      </p:sp>
      <p:sp>
        <p:nvSpPr>
          <p:cNvPr id="6" name="Marcador de número de diapositiva 5">
            <a:extLst>
              <a:ext uri="{FF2B5EF4-FFF2-40B4-BE49-F238E27FC236}">
                <a16:creationId xmlns:a16="http://schemas.microsoft.com/office/drawing/2014/main" id="{2C46853F-2CC7-48FC-9597-60D41009CE72}"/>
              </a:ext>
            </a:extLst>
          </p:cNvPr>
          <p:cNvSpPr>
            <a:spLocks noGrp="1"/>
          </p:cNvSpPr>
          <p:nvPr>
            <p:ph type="sldNum" sz="quarter" idx="12"/>
          </p:nvPr>
        </p:nvSpPr>
        <p:spPr/>
        <p:txBody>
          <a:bodyPr/>
          <a:lstStyle/>
          <a:p>
            <a:fld id="{738314F7-87DF-4AFD-8C4C-CC4950E68ABE}" type="slidenum">
              <a:rPr lang="es-ES" smtClean="0"/>
              <a:t>‹#›</a:t>
            </a:fld>
            <a:endParaRPr lang="es-ES"/>
          </a:p>
        </p:txBody>
      </p:sp>
      <p:cxnSp>
        <p:nvCxnSpPr>
          <p:cNvPr id="7" name="Conector recto 6">
            <a:extLst>
              <a:ext uri="{FF2B5EF4-FFF2-40B4-BE49-F238E27FC236}">
                <a16:creationId xmlns:a16="http://schemas.microsoft.com/office/drawing/2014/main" id="{C57C09A5-2C51-4F04-A32F-FF3B46090B1A}"/>
              </a:ext>
            </a:extLst>
          </p:cNvPr>
          <p:cNvCxnSpPr/>
          <p:nvPr userDrawn="1"/>
        </p:nvCxnSpPr>
        <p:spPr>
          <a:xfrm>
            <a:off x="628650" y="1417396"/>
            <a:ext cx="7886700" cy="0"/>
          </a:xfrm>
          <a:prstGeom prst="line">
            <a:avLst/>
          </a:prstGeom>
          <a:ln w="19050">
            <a:solidFill>
              <a:srgbClr val="139973"/>
            </a:solidFill>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5423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3A8E4E-51B4-4E55-A5D6-B9ACAD14C099}"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937437"/>
      </p:ext>
    </p:extLst>
  </p:cSld>
  <p:clrMapOvr>
    <a:masterClrMapping/>
  </p:clrMapOvr>
  <p:transition spd="med">
    <p:wipe dir="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6529036-C2A3-459D-8F44-FCC952CF647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s-ES"/>
          </a:p>
        </p:txBody>
      </p:sp>
      <p:sp>
        <p:nvSpPr>
          <p:cNvPr id="3" name="Marcador de texto vertical 2">
            <a:extLst>
              <a:ext uri="{FF2B5EF4-FFF2-40B4-BE49-F238E27FC236}">
                <a16:creationId xmlns:a16="http://schemas.microsoft.com/office/drawing/2014/main" id="{4AD86278-8FC3-40D7-A1B8-4D502CED7921}"/>
              </a:ext>
            </a:extLst>
          </p:cNvPr>
          <p:cNvSpPr>
            <a:spLocks noGrp="1"/>
          </p:cNvSpPr>
          <p:nvPr>
            <p:ph type="body" orient="vert" idx="1"/>
          </p:nvPr>
        </p:nvSpPr>
        <p:spPr>
          <a:xfrm>
            <a:off x="628650" y="365125"/>
            <a:ext cx="5800725" cy="5811838"/>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Marcador de fecha 3">
            <a:extLst>
              <a:ext uri="{FF2B5EF4-FFF2-40B4-BE49-F238E27FC236}">
                <a16:creationId xmlns:a16="http://schemas.microsoft.com/office/drawing/2014/main" id="{D51FC71C-A109-45DE-A0D9-88A5D845536D}"/>
              </a:ext>
            </a:extLst>
          </p:cNvPr>
          <p:cNvSpPr>
            <a:spLocks noGrp="1"/>
          </p:cNvSpPr>
          <p:nvPr>
            <p:ph type="dt" sz="half" idx="10"/>
          </p:nvPr>
        </p:nvSpPr>
        <p:spPr/>
        <p:txBody>
          <a:bodyPr/>
          <a:lstStyle>
            <a:lvl1pPr>
              <a:defRPr/>
            </a:lvl1pPr>
          </a:lstStyle>
          <a:p>
            <a:endParaRPr lang="es-ES"/>
          </a:p>
        </p:txBody>
      </p:sp>
      <p:sp>
        <p:nvSpPr>
          <p:cNvPr id="5" name="Marcador de pie de página 4">
            <a:extLst>
              <a:ext uri="{FF2B5EF4-FFF2-40B4-BE49-F238E27FC236}">
                <a16:creationId xmlns:a16="http://schemas.microsoft.com/office/drawing/2014/main" id="{883A9B3A-3614-4BD2-B771-BC9BD4983E6D}"/>
              </a:ext>
            </a:extLst>
          </p:cNvPr>
          <p:cNvSpPr>
            <a:spLocks noGrp="1"/>
          </p:cNvSpPr>
          <p:nvPr>
            <p:ph type="ftr" sz="quarter" idx="11"/>
          </p:nvPr>
        </p:nvSpPr>
        <p:spPr/>
        <p:txBody>
          <a:bodyPr/>
          <a:lstStyle/>
          <a:p>
            <a:r>
              <a:rPr lang="es-ES"/>
              <a:t>MPS, 21.12.2023</a:t>
            </a:r>
          </a:p>
        </p:txBody>
      </p:sp>
      <p:sp>
        <p:nvSpPr>
          <p:cNvPr id="6" name="Marcador de número de diapositiva 5">
            <a:extLst>
              <a:ext uri="{FF2B5EF4-FFF2-40B4-BE49-F238E27FC236}">
                <a16:creationId xmlns:a16="http://schemas.microsoft.com/office/drawing/2014/main" id="{9B1D433F-2A46-417A-8B84-299B0694A2A1}"/>
              </a:ext>
            </a:extLst>
          </p:cNvPr>
          <p:cNvSpPr>
            <a:spLocks noGrp="1"/>
          </p:cNvSpPr>
          <p:nvPr>
            <p:ph type="sldNum" sz="quarter" idx="12"/>
          </p:nvPr>
        </p:nvSpPr>
        <p:spPr/>
        <p:txBody>
          <a:bodyPr/>
          <a:lstStyle/>
          <a:p>
            <a:fld id="{738314F7-87DF-4AFD-8C4C-CC4950E68ABE}" type="slidenum">
              <a:rPr lang="es-ES" smtClean="0"/>
              <a:t>‹#›</a:t>
            </a:fld>
            <a:endParaRPr lang="es-ES"/>
          </a:p>
        </p:txBody>
      </p:sp>
    </p:spTree>
    <p:extLst>
      <p:ext uri="{BB962C8B-B14F-4D97-AF65-F5344CB8AC3E}">
        <p14:creationId xmlns:p14="http://schemas.microsoft.com/office/powerpoint/2010/main" val="553821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C9F2D6-0A8A-4FE4-84D9-B34D749B788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423227695"/>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sl-SI"/>
              <a:t>MPS, 21.12.2023</a:t>
            </a:r>
          </a:p>
        </p:txBody>
      </p:sp>
      <p:sp>
        <p:nvSpPr>
          <p:cNvPr id="6" name="Rectangle 6"/>
          <p:cNvSpPr>
            <a:spLocks noGrp="1" noChangeArrowheads="1"/>
          </p:cNvSpPr>
          <p:nvPr>
            <p:ph type="sldNum" sz="quarter" idx="12"/>
          </p:nvPr>
        </p:nvSpPr>
        <p:spPr>
          <a:ln/>
        </p:spPr>
        <p:txBody>
          <a:bodyPr/>
          <a:lstStyle>
            <a:lvl1pPr>
              <a:defRPr/>
            </a:lvl1pPr>
          </a:lstStyle>
          <a:p>
            <a:pPr>
              <a:defRPr/>
            </a:pPr>
            <a:fld id="{36D027C6-B2B4-4959-98DA-C1EC8AC1305F}" type="slidenum">
              <a:rPr lang="en-US"/>
              <a:pPr>
                <a:defRPr/>
              </a:pPr>
              <a:t>‹#›</a:t>
            </a:fld>
            <a:endParaRPr lang="en-US"/>
          </a:p>
        </p:txBody>
      </p:sp>
    </p:spTree>
    <p:extLst>
      <p:ext uri="{BB962C8B-B14F-4D97-AF65-F5344CB8AC3E}">
        <p14:creationId xmlns:p14="http://schemas.microsoft.com/office/powerpoint/2010/main" val="4211194272"/>
      </p:ext>
    </p:extLst>
  </p:cSld>
  <p:clrMapOvr>
    <a:masterClrMapping/>
  </p:clrMapOvr>
  <p:transition spd="med">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7E19238-319D-43D0-A862-46F8FE66B3BA}"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701489900"/>
      </p:ext>
    </p:extLst>
  </p:cSld>
  <p:clrMapOvr>
    <a:masterClrMapping/>
  </p:clrMapOvr>
  <p:transition spd="med">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20DF80-9EE8-4F75-99D1-314572B3E1D9}"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648368335"/>
      </p:ext>
    </p:extLst>
  </p:cSld>
  <p:clrMapOvr>
    <a:masterClrMapping/>
  </p:clrMapOvr>
  <p:transition spd="med">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E27ADC-F057-4233-B977-7F5B10F546EE}"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834480932"/>
      </p:ext>
    </p:extLst>
  </p:cSld>
  <p:clrMapOvr>
    <a:masterClrMapping/>
  </p:clrMapOvr>
  <p:transition spd="med">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9CA763-813E-4F03-9090-3267AEB1021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625531813"/>
      </p:ext>
    </p:extLst>
  </p:cSld>
  <p:clrMapOvr>
    <a:masterClrMapping/>
  </p:clrMapOvr>
  <p:transition spd="med">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F2167C-C0A6-47C5-8CB7-AD4EFF26A1E5}"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362548789"/>
      </p:ext>
    </p:extLst>
  </p:cSld>
  <p:clrMapOvr>
    <a:masterClrMapping/>
  </p:clrMapOvr>
  <p:transition spd="med">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hart Placeholder 2"/>
          <p:cNvSpPr>
            <a:spLocks noGrp="1"/>
          </p:cNvSpPr>
          <p:nvPr>
            <p:ph type="chart"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E543B23-3FF3-4002-99D9-B73A3D77CE9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109171655"/>
      </p:ext>
    </p:extLst>
  </p:cSld>
  <p:clrMapOvr>
    <a:masterClrMapping/>
  </p:clrMapOvr>
  <p:transition spd="med">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527A59-88A0-4805-8A2C-38383C7C8126}"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832855625"/>
      </p:ext>
    </p:extLst>
  </p:cSld>
  <p:clrMapOvr>
    <a:masterClrMapping/>
  </p:clrMapOvr>
  <p:transition spd="med">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3658E4-3C4E-45E8-A63B-352F4882CEC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445165917"/>
      </p:ext>
    </p:extLst>
  </p:cSld>
  <p:clrMapOvr>
    <a:masterClrMapping/>
  </p:clrMapOvr>
  <p:transition spd="med">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910E045-982E-4CB8-9021-08E1AFB4F95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102486710"/>
      </p:ext>
    </p:extLst>
  </p:cSld>
  <p:clrMapOvr>
    <a:masterClrMapping/>
  </p:clrMapOvr>
  <p:transition spd="med">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B369836-9A3A-4296-8C52-3EDE07B9463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459767331"/>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sl-SI"/>
              <a:t>MPS, 21.12.2023</a:t>
            </a:r>
          </a:p>
        </p:txBody>
      </p:sp>
      <p:sp>
        <p:nvSpPr>
          <p:cNvPr id="6" name="Rectangle 6"/>
          <p:cNvSpPr>
            <a:spLocks noGrp="1" noChangeArrowheads="1"/>
          </p:cNvSpPr>
          <p:nvPr>
            <p:ph type="sldNum" sz="quarter" idx="12"/>
          </p:nvPr>
        </p:nvSpPr>
        <p:spPr>
          <a:ln/>
        </p:spPr>
        <p:txBody>
          <a:bodyPr/>
          <a:lstStyle>
            <a:lvl1pPr>
              <a:defRPr/>
            </a:lvl1pPr>
          </a:lstStyle>
          <a:p>
            <a:pPr>
              <a:defRPr/>
            </a:pPr>
            <a:fld id="{88F50633-DBBC-4493-B9A3-33A06DCC3DBB}" type="slidenum">
              <a:rPr lang="en-US"/>
              <a:pPr>
                <a:defRPr/>
              </a:pPr>
              <a:t>‹#›</a:t>
            </a:fld>
            <a:endParaRPr lang="en-US"/>
          </a:p>
        </p:txBody>
      </p:sp>
    </p:spTree>
    <p:extLst>
      <p:ext uri="{BB962C8B-B14F-4D97-AF65-F5344CB8AC3E}">
        <p14:creationId xmlns:p14="http://schemas.microsoft.com/office/powerpoint/2010/main" val="4211509221"/>
      </p:ext>
    </p:extLst>
  </p:cSld>
  <p:clrMapOvr>
    <a:masterClrMapping/>
  </p:clrMapOvr>
  <p:transition spd="med">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9D0CFE5-2F29-4552-81F0-2038F2874E5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589658390"/>
      </p:ext>
    </p:extLst>
  </p:cSld>
  <p:clrMapOvr>
    <a:masterClrMapping/>
  </p:clrMapOvr>
  <p:transition spd="med">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59CBFFB-9D29-43ED-8062-B1B0EDC1B48D}"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4091194309"/>
      </p:ext>
    </p:extLst>
  </p:cSld>
  <p:clrMapOvr>
    <a:masterClrMapping/>
  </p:clrMapOvr>
  <p:transition spd="med">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887FCA-2D17-40D8-BE98-06B50245B1A0}"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185886442"/>
      </p:ext>
    </p:extLst>
  </p:cSld>
  <p:clrMapOvr>
    <a:masterClrMapping/>
  </p:clrMapOvr>
  <p:transition spd="med">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5734843-0924-4F02-A854-F4A0B4CD96E6}"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197598111"/>
      </p:ext>
    </p:extLst>
  </p:cSld>
  <p:clrMapOvr>
    <a:masterClrMapping/>
  </p:clrMapOvr>
  <p:transition spd="med">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FAF9A2B-8598-4644-BE4D-C9F4811BDF96}"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98606977"/>
      </p:ext>
    </p:extLst>
  </p:cSld>
  <p:clrMapOvr>
    <a:masterClrMapping/>
  </p:clrMapOvr>
  <p:transition spd="med">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DB08674-338C-4E05-B8D4-9DF7B0AEAAF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991748822"/>
      </p:ext>
    </p:extLst>
  </p:cSld>
  <p:clrMapOvr>
    <a:masterClrMapping/>
  </p:clrMapOvr>
  <p:transition spd="med">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E5D35DD-66B9-48C0-AD0E-CAD8B9239500}"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394066953"/>
      </p:ext>
    </p:extLst>
  </p:cSld>
  <p:clrMapOvr>
    <a:masterClrMapping/>
  </p:clrMapOvr>
  <p:transition spd="med">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4AD5A25-9540-4A19-898F-3F5858FC4BD1}"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718290520"/>
      </p:ext>
    </p:extLst>
  </p:cSld>
  <p:clrMapOvr>
    <a:masterClrMapping/>
  </p:clrMapOvr>
  <p:transition spd="med">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hart Placeholder 2"/>
          <p:cNvSpPr>
            <a:spLocks noGrp="1"/>
          </p:cNvSpPr>
          <p:nvPr>
            <p:ph type="chart"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CA7EF2-AC21-405C-B913-D28104F840C8}"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15048298"/>
      </p:ext>
    </p:extLst>
  </p:cSld>
  <p:clrMapOvr>
    <a:masterClrMapping/>
  </p:clrMapOvr>
  <p:transition spd="med">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809E27A-2B23-4561-9950-A43A48A790A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0655370"/>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sl-SI"/>
              <a:t>MPS, 21.12.2023</a:t>
            </a:r>
          </a:p>
        </p:txBody>
      </p:sp>
      <p:sp>
        <p:nvSpPr>
          <p:cNvPr id="7" name="Rectangle 6"/>
          <p:cNvSpPr>
            <a:spLocks noGrp="1" noChangeArrowheads="1"/>
          </p:cNvSpPr>
          <p:nvPr>
            <p:ph type="sldNum" sz="quarter" idx="12"/>
          </p:nvPr>
        </p:nvSpPr>
        <p:spPr>
          <a:ln/>
        </p:spPr>
        <p:txBody>
          <a:bodyPr/>
          <a:lstStyle>
            <a:lvl1pPr>
              <a:defRPr/>
            </a:lvl1pPr>
          </a:lstStyle>
          <a:p>
            <a:pPr>
              <a:defRPr/>
            </a:pPr>
            <a:fld id="{DA64D0CD-1957-4221-B5AF-1B872E24C628}" type="slidenum">
              <a:rPr lang="en-US"/>
              <a:pPr>
                <a:defRPr/>
              </a:pPr>
              <a:t>‹#›</a:t>
            </a:fld>
            <a:endParaRPr lang="en-US"/>
          </a:p>
        </p:txBody>
      </p:sp>
    </p:spTree>
    <p:extLst>
      <p:ext uri="{BB962C8B-B14F-4D97-AF65-F5344CB8AC3E}">
        <p14:creationId xmlns:p14="http://schemas.microsoft.com/office/powerpoint/2010/main" val="2188757793"/>
      </p:ext>
    </p:extLst>
  </p:cSld>
  <p:clrMapOvr>
    <a:masterClrMapping/>
  </p:clrMapOvr>
  <p:transition spd="med">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E46C0F-793A-4FA3-B344-D932B957778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4146643"/>
      </p:ext>
    </p:extLst>
  </p:cSld>
  <p:clrMapOvr>
    <a:masterClrMapping/>
  </p:clrMapOvr>
  <p:transition spd="med">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C3907E2-16D4-434C-9E12-DCA4CCC0F8D1}"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2091253"/>
      </p:ext>
    </p:extLst>
  </p:cSld>
  <p:clrMapOvr>
    <a:masterClrMapping/>
  </p:clrMapOvr>
  <p:transition spd="med">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9697AC-3983-4F10-9460-54DB36BDFA1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7931594"/>
      </p:ext>
    </p:extLst>
  </p:cSld>
  <p:clrMapOvr>
    <a:masterClrMapping/>
  </p:clrMapOvr>
  <p:transition spd="med">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427610-DC88-48B0-90C4-11184657DD77}"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0316384"/>
      </p:ext>
    </p:extLst>
  </p:cSld>
  <p:clrMapOvr>
    <a:masterClrMapping/>
  </p:clrMapOvr>
  <p:transition spd="med">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C742C5-995D-4D4D-A3AC-7A0EF8AE5A08}"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6997834"/>
      </p:ext>
    </p:extLst>
  </p:cSld>
  <p:clrMapOvr>
    <a:masterClrMapping/>
  </p:clrMapOvr>
  <p:transition spd="med">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6034DB-9CCE-45DF-B8F7-5DF9029694CE}"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2940833"/>
      </p:ext>
    </p:extLst>
  </p:cSld>
  <p:clrMapOvr>
    <a:masterClrMapping/>
  </p:clrMapOvr>
  <p:transition spd="med">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8FBF82-4B66-46F8-BD52-0265F7C238A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5176611"/>
      </p:ext>
    </p:extLst>
  </p:cSld>
  <p:clrMapOvr>
    <a:masterClrMapping/>
  </p:clrMapOvr>
  <p:transition spd="med">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D955B6-4B35-4B39-9BF1-DF1B9D15A11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0158330"/>
      </p:ext>
    </p:extLst>
  </p:cSld>
  <p:clrMapOvr>
    <a:masterClrMapping/>
  </p:clrMapOvr>
  <p:transition spd="med">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6511EC1-6F94-401B-8560-DE2791CFD011}"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6283484"/>
      </p:ext>
    </p:extLst>
  </p:cSld>
  <p:clrMapOvr>
    <a:masterClrMapping/>
  </p:clrMapOvr>
  <p:transition spd="med">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CC7F2AD-24CB-4A2C-9066-92FB938BA33F}"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8359527"/>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sl-SI"/>
              <a:t>MPS, 21.12.2023</a:t>
            </a:r>
          </a:p>
        </p:txBody>
      </p:sp>
      <p:sp>
        <p:nvSpPr>
          <p:cNvPr id="9" name="Rectangle 6"/>
          <p:cNvSpPr>
            <a:spLocks noGrp="1" noChangeArrowheads="1"/>
          </p:cNvSpPr>
          <p:nvPr>
            <p:ph type="sldNum" sz="quarter" idx="12"/>
          </p:nvPr>
        </p:nvSpPr>
        <p:spPr>
          <a:ln/>
        </p:spPr>
        <p:txBody>
          <a:bodyPr/>
          <a:lstStyle>
            <a:lvl1pPr>
              <a:defRPr/>
            </a:lvl1pPr>
          </a:lstStyle>
          <a:p>
            <a:pPr>
              <a:defRPr/>
            </a:pPr>
            <a:fld id="{61E15157-EB7E-4906-998E-AFAD37DA35C3}" type="slidenum">
              <a:rPr lang="en-US"/>
              <a:pPr>
                <a:defRPr/>
              </a:pPr>
              <a:t>‹#›</a:t>
            </a:fld>
            <a:endParaRPr lang="en-US"/>
          </a:p>
        </p:txBody>
      </p:sp>
    </p:spTree>
    <p:extLst>
      <p:ext uri="{BB962C8B-B14F-4D97-AF65-F5344CB8AC3E}">
        <p14:creationId xmlns:p14="http://schemas.microsoft.com/office/powerpoint/2010/main" val="988913680"/>
      </p:ext>
    </p:extLst>
  </p:cSld>
  <p:clrMapOvr>
    <a:masterClrMapping/>
  </p:clrMapOvr>
  <p:transition spd="med">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hart Placeholder 2"/>
          <p:cNvSpPr>
            <a:spLocks noGrp="1"/>
          </p:cNvSpPr>
          <p:nvPr>
            <p:ph type="chart"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C302BC4-28C4-4490-9DB6-67D00BAB42B1}"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7537793"/>
      </p:ext>
    </p:extLst>
  </p:cSld>
  <p:clrMapOvr>
    <a:masterClrMapping/>
  </p:clrMapOvr>
  <p:transition spd="med">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sl-SI"/>
          </a:p>
        </p:txBody>
      </p:sp>
      <p:sp>
        <p:nvSpPr>
          <p:cNvPr id="4" name="Footer Placeholder 4"/>
          <p:cNvSpPr>
            <a:spLocks noGrp="1"/>
          </p:cNvSpPr>
          <p:nvPr>
            <p:ph type="ftr" sz="quarter" idx="10"/>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t>MPS, 21.12.2023</a:t>
            </a:r>
          </a:p>
        </p:txBody>
      </p:sp>
      <p:sp>
        <p:nvSpPr>
          <p:cNvPr id="5" name="Slide Number Placeholder 5"/>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05EE3A3-C776-4B8D-8847-BC801ABC8BC9}"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691659415"/>
      </p:ext>
    </p:extLst>
  </p:cSld>
  <p:clrMapOvr>
    <a:masterClrMapping/>
  </p:clrMapOvr>
  <p:transition advClick="0" advTm="5000"/>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Footer Placeholder 4"/>
          <p:cNvSpPr>
            <a:spLocks noGrp="1"/>
          </p:cNvSpPr>
          <p:nvPr>
            <p:ph type="ftr" sz="quarter" idx="10"/>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t>MPS, 21.12.2023</a:t>
            </a:r>
          </a:p>
        </p:txBody>
      </p:sp>
      <p:sp>
        <p:nvSpPr>
          <p:cNvPr id="5" name="Slide Number Placeholder 5"/>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6C63950-72B7-4515-9632-4599F06C7C51}"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900781899"/>
      </p:ext>
    </p:extLst>
  </p:cSld>
  <p:clrMapOvr>
    <a:masterClrMapping/>
  </p:clrMapOvr>
  <p:transition advClick="0" advTm="5000"/>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t>MPS, 21.12.2023</a:t>
            </a:r>
          </a:p>
        </p:txBody>
      </p:sp>
      <p:sp>
        <p:nvSpPr>
          <p:cNvPr id="5" name="Slide Number Placeholder 5"/>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ABA7087-743F-4247-9480-F979A5437508}"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174689808"/>
      </p:ext>
    </p:extLst>
  </p:cSld>
  <p:clrMapOvr>
    <a:masterClrMapping/>
  </p:clrMapOvr>
  <p:transition advClick="0" advTm="5000"/>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Footer Placeholder 5"/>
          <p:cNvSpPr>
            <a:spLocks noGrp="1"/>
          </p:cNvSpPr>
          <p:nvPr>
            <p:ph type="ftr" sz="quarter" idx="10"/>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t>MPS, 21.12.2023</a:t>
            </a:r>
          </a:p>
        </p:txBody>
      </p:sp>
      <p:sp>
        <p:nvSpPr>
          <p:cNvPr id="6" name="Slide Number Placeholder 6"/>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A95BE81-10FE-4634-831D-A9837D39A15B}"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720064865"/>
      </p:ext>
    </p:extLst>
  </p:cSld>
  <p:clrMapOvr>
    <a:masterClrMapping/>
  </p:clrMapOvr>
  <p:transition advClick="0" advTm="5000"/>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 name="Footer Placeholder 7"/>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t>MPS, 21.12.2023</a:t>
            </a:r>
          </a:p>
        </p:txBody>
      </p:sp>
      <p:sp>
        <p:nvSpPr>
          <p:cNvPr id="9" name="Slide Number Placeholder 8"/>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CBC0A51-F127-4ACF-91A5-5133AAF6CE77}"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607658283"/>
      </p:ext>
    </p:extLst>
  </p:cSld>
  <p:clrMapOvr>
    <a:masterClrMapping/>
  </p:clrMapOvr>
  <p:transition advClick="0" advTm="500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t>MPS, 21.12.2023</a:t>
            </a:r>
          </a:p>
        </p:txBody>
      </p:sp>
      <p:sp>
        <p:nvSpPr>
          <p:cNvPr id="5" name="Slide Number Placeholder 4"/>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4053DDC-EF74-43AC-ACA0-C2EBA3A09C6B}"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303144519"/>
      </p:ext>
    </p:extLst>
  </p:cSld>
  <p:clrMapOvr>
    <a:masterClrMapping/>
  </p:clrMapOvr>
  <p:transition advClick="0" advTm="5000"/>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Footer Placeholder 2"/>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t>MPS, 21.12.2023</a:t>
            </a:r>
          </a:p>
        </p:txBody>
      </p:sp>
      <p:sp>
        <p:nvSpPr>
          <p:cNvPr id="4" name="Slide Number Placeholder 3"/>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9A03547-CF1F-46C1-85D2-AA150A2F7897}"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00770251"/>
      </p:ext>
    </p:extLst>
  </p:cSld>
  <p:clrMapOvr>
    <a:masterClrMapping/>
  </p:clrMapOvr>
  <p:transition advClick="0" advTm="5000"/>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t>MPS, 21.12.2023</a:t>
            </a:r>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D62C007-4D3C-4263-904C-0DD97EA25DCF}"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408693052"/>
      </p:ext>
    </p:extLst>
  </p:cSld>
  <p:clrMapOvr>
    <a:masterClrMapping/>
  </p:clrMapOvr>
  <p:transition advClick="0" advTm="5000"/>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t>MPS, 21.12.2023</a:t>
            </a:r>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6F8B9E0-CD44-4ECB-8027-3129A21033EB}"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464801237"/>
      </p:ext>
    </p:extLst>
  </p:cSld>
  <p:clrMapOvr>
    <a:masterClrMapping/>
  </p:clrMapOvr>
  <p:transition advClick="0" advTm="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sl-SI"/>
              <a:t>MPS, 21.12.2023</a:t>
            </a:r>
          </a:p>
        </p:txBody>
      </p:sp>
      <p:sp>
        <p:nvSpPr>
          <p:cNvPr id="5" name="Rectangle 6"/>
          <p:cNvSpPr>
            <a:spLocks noGrp="1" noChangeArrowheads="1"/>
          </p:cNvSpPr>
          <p:nvPr>
            <p:ph type="sldNum" sz="quarter" idx="12"/>
          </p:nvPr>
        </p:nvSpPr>
        <p:spPr>
          <a:ln/>
        </p:spPr>
        <p:txBody>
          <a:bodyPr/>
          <a:lstStyle>
            <a:lvl1pPr>
              <a:defRPr/>
            </a:lvl1pPr>
          </a:lstStyle>
          <a:p>
            <a:pPr>
              <a:defRPr/>
            </a:pPr>
            <a:fld id="{F1DAA559-4629-4C78-B617-750FEDE9C94B}" type="slidenum">
              <a:rPr lang="en-US"/>
              <a:pPr>
                <a:defRPr/>
              </a:pPr>
              <a:t>‹#›</a:t>
            </a:fld>
            <a:endParaRPr lang="en-US"/>
          </a:p>
        </p:txBody>
      </p:sp>
    </p:spTree>
    <p:extLst>
      <p:ext uri="{BB962C8B-B14F-4D97-AF65-F5344CB8AC3E}">
        <p14:creationId xmlns:p14="http://schemas.microsoft.com/office/powerpoint/2010/main" val="4221778083"/>
      </p:ext>
    </p:extLst>
  </p:cSld>
  <p:clrMapOvr>
    <a:masterClrMapping/>
  </p:clrMapOvr>
  <p:transition spd="med">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t>MPS, 21.12.2023</a:t>
            </a:r>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9ECF13E-8840-4A83-B6FD-A9E8CE7EDD01}"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569312058"/>
      </p:ext>
    </p:extLst>
  </p:cSld>
  <p:clrMapOvr>
    <a:masterClrMapping/>
  </p:clrMapOvr>
  <p:transition advClick="0" advTm="500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t>MPS, 21.12.2023</a:t>
            </a:r>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C2E5980-5C4D-4DE2-894E-853BD489C13B}"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424541367"/>
      </p:ext>
    </p:extLst>
  </p:cSld>
  <p:clrMapOvr>
    <a:masterClrMapping/>
  </p:clrMapOvr>
  <p:transition advClick="0" advTm="5000"/>
</p:sldLayout>
</file>

<file path=ppt/slideLayouts/slideLayout6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hart Placeholder 2"/>
          <p:cNvSpPr>
            <a:spLocks noGrp="1"/>
          </p:cNvSpPr>
          <p:nvPr>
            <p:ph type="chart"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solidFill>
                  <a:prstClr val="black"/>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5" name="Rectangle 5"/>
          <p:cNvSpPr>
            <a:spLocks noGrp="1" noChangeArrowheads="1"/>
          </p:cNvSpPr>
          <p:nvPr>
            <p:ph type="ftr" sz="quarter" idx="11"/>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01DFCB7-EEBD-41DC-A61E-BA7373B0D69F}"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605718843"/>
      </p:ext>
    </p:extLst>
  </p:cSld>
  <p:clrMapOvr>
    <a:masterClrMapping/>
  </p:clrMapOvr>
  <p:transition spd="med">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sl-SI"/>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ACE72E-F4D2-4620-A419-37DADE6E629D}"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80762214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EF857-F480-4689-95E2-6FAFD9FA987F}"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89573994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A145B9-1644-4BC7-943A-9492C7A65BA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80277139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58F601-3F33-4B7F-B8F0-10E70C720E9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01742229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DEC64B-F380-4879-94ED-003586A21A83}"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33421944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EC0E70-C7F4-4EC5-AF79-BEC2B7CB1DF5}"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38309547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0C59D4-A2CA-4F7A-B6D0-B8D6EDC28868}"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0926272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sl-SI"/>
              <a:t>MPS, 21.12.2023</a:t>
            </a:r>
          </a:p>
        </p:txBody>
      </p:sp>
      <p:sp>
        <p:nvSpPr>
          <p:cNvPr id="4" name="Rectangle 6"/>
          <p:cNvSpPr>
            <a:spLocks noGrp="1" noChangeArrowheads="1"/>
          </p:cNvSpPr>
          <p:nvPr>
            <p:ph type="sldNum" sz="quarter" idx="12"/>
          </p:nvPr>
        </p:nvSpPr>
        <p:spPr>
          <a:ln/>
        </p:spPr>
        <p:txBody>
          <a:bodyPr/>
          <a:lstStyle>
            <a:lvl1pPr>
              <a:defRPr/>
            </a:lvl1pPr>
          </a:lstStyle>
          <a:p>
            <a:pPr>
              <a:defRPr/>
            </a:pPr>
            <a:fld id="{DFDA649A-1A7D-4A90-9BBF-29EFAA74AB97}" type="slidenum">
              <a:rPr lang="en-US"/>
              <a:pPr>
                <a:defRPr/>
              </a:pPr>
              <a:t>‹#›</a:t>
            </a:fld>
            <a:endParaRPr lang="en-US"/>
          </a:p>
        </p:txBody>
      </p:sp>
    </p:spTree>
    <p:extLst>
      <p:ext uri="{BB962C8B-B14F-4D97-AF65-F5344CB8AC3E}">
        <p14:creationId xmlns:p14="http://schemas.microsoft.com/office/powerpoint/2010/main" val="2876411026"/>
      </p:ext>
    </p:extLst>
  </p:cSld>
  <p:clrMapOvr>
    <a:masterClrMapping/>
  </p:clrMapOvr>
  <p:transition spd="med">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63F5F6-5444-4C3D-8818-ED97380AF914}"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91491849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9F517E-B9C4-45E7-AD5D-90E4F1319D14}"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11219116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EFC6DF-FD4B-4A73-B1CB-9173E570AD3A}"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42829972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8B8127-724C-4BB7-9163-559D7339DD97}"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66140489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527A59-88A0-4805-8A2C-38383C7C8126}"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552441033"/>
      </p:ext>
    </p:extLst>
  </p:cSld>
  <p:clrMapOvr>
    <a:masterClrMapping/>
  </p:clrMapOvr>
  <p:transition spd="med">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3658E4-3C4E-45E8-A63B-352F4882CEC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82769184"/>
      </p:ext>
    </p:extLst>
  </p:cSld>
  <p:clrMapOvr>
    <a:masterClrMapping/>
  </p:clrMapOvr>
  <p:transition spd="med">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910E045-982E-4CB8-9021-08E1AFB4F95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169716746"/>
      </p:ext>
    </p:extLst>
  </p:cSld>
  <p:clrMapOvr>
    <a:masterClrMapping/>
  </p:clrMapOvr>
  <p:transition spd="med">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B369836-9A3A-4296-8C52-3EDE07B9463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488854641"/>
      </p:ext>
    </p:extLst>
  </p:cSld>
  <p:clrMapOvr>
    <a:masterClrMapping/>
  </p:clrMapOvr>
  <p:transition spd="med">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9D0CFE5-2F29-4552-81F0-2038F2874E5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911707210"/>
      </p:ext>
    </p:extLst>
  </p:cSld>
  <p:clrMapOvr>
    <a:masterClrMapping/>
  </p:clrMapOvr>
  <p:transition spd="med">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59CBFFB-9D29-43ED-8062-B1B0EDC1B48D}"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4101930816"/>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sl-SI"/>
              <a:t>MPS, 21.12.2023</a:t>
            </a:r>
          </a:p>
        </p:txBody>
      </p:sp>
      <p:sp>
        <p:nvSpPr>
          <p:cNvPr id="7" name="Rectangle 6"/>
          <p:cNvSpPr>
            <a:spLocks noGrp="1" noChangeArrowheads="1"/>
          </p:cNvSpPr>
          <p:nvPr>
            <p:ph type="sldNum" sz="quarter" idx="12"/>
          </p:nvPr>
        </p:nvSpPr>
        <p:spPr>
          <a:ln/>
        </p:spPr>
        <p:txBody>
          <a:bodyPr/>
          <a:lstStyle>
            <a:lvl1pPr>
              <a:defRPr/>
            </a:lvl1pPr>
          </a:lstStyle>
          <a:p>
            <a:pPr>
              <a:defRPr/>
            </a:pPr>
            <a:fld id="{84B5AD77-B832-4337-A2DB-6A03CA48F673}" type="slidenum">
              <a:rPr lang="en-US"/>
              <a:pPr>
                <a:defRPr/>
              </a:pPr>
              <a:t>‹#›</a:t>
            </a:fld>
            <a:endParaRPr lang="en-US"/>
          </a:p>
        </p:txBody>
      </p:sp>
    </p:spTree>
    <p:extLst>
      <p:ext uri="{BB962C8B-B14F-4D97-AF65-F5344CB8AC3E}">
        <p14:creationId xmlns:p14="http://schemas.microsoft.com/office/powerpoint/2010/main" val="3074972708"/>
      </p:ext>
    </p:extLst>
  </p:cSld>
  <p:clrMapOvr>
    <a:masterClrMapping/>
  </p:clrMapOvr>
  <p:transition spd="med">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887FCA-2D17-40D8-BE98-06B50245B1A0}"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617898174"/>
      </p:ext>
    </p:extLst>
  </p:cSld>
  <p:clrMapOvr>
    <a:masterClrMapping/>
  </p:clrMapOvr>
  <p:transition spd="med">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5734843-0924-4F02-A854-F4A0B4CD96E6}"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913724995"/>
      </p:ext>
    </p:extLst>
  </p:cSld>
  <p:clrMapOvr>
    <a:masterClrMapping/>
  </p:clrMapOvr>
  <p:transition spd="med">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FAF9A2B-8598-4644-BE4D-C9F4811BDF96}"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688552031"/>
      </p:ext>
    </p:extLst>
  </p:cSld>
  <p:clrMapOvr>
    <a:masterClrMapping/>
  </p:clrMapOvr>
  <p:transition spd="med">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DB08674-338C-4E05-B8D4-9DF7B0AEAAF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7235342"/>
      </p:ext>
    </p:extLst>
  </p:cSld>
  <p:clrMapOvr>
    <a:masterClrMapping/>
  </p:clrMapOvr>
  <p:transition spd="med">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E5D35DD-66B9-48C0-AD0E-CAD8B9239500}"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713901651"/>
      </p:ext>
    </p:extLst>
  </p:cSld>
  <p:clrMapOvr>
    <a:masterClrMapping/>
  </p:clrMapOvr>
  <p:transition spd="med">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4AD5A25-9540-4A19-898F-3F5858FC4BD1}"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139552102"/>
      </p:ext>
    </p:extLst>
  </p:cSld>
  <p:clrMapOvr>
    <a:masterClrMapping/>
  </p:clrMapOvr>
  <p:transition spd="med">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hart Placeholder 2"/>
          <p:cNvSpPr>
            <a:spLocks noGrp="1"/>
          </p:cNvSpPr>
          <p:nvPr>
            <p:ph type="chart"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CA7EF2-AC21-405C-B913-D28104F840C8}"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891538906"/>
      </p:ext>
    </p:extLst>
  </p:cSld>
  <p:clrMapOvr>
    <a:masterClrMapping/>
  </p:clrMapOvr>
  <p:transition spd="med">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sl-SI"/>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ACE72E-F4D2-4620-A419-37DADE6E629D}"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77728077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EF857-F480-4689-95E2-6FAFD9FA987F}"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07504641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A145B9-1644-4BC7-943A-9492C7A65BA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08239875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sl-SI"/>
              <a:t>MPS, 21.12.2023</a:t>
            </a:r>
          </a:p>
        </p:txBody>
      </p:sp>
      <p:sp>
        <p:nvSpPr>
          <p:cNvPr id="7" name="Rectangle 6"/>
          <p:cNvSpPr>
            <a:spLocks noGrp="1" noChangeArrowheads="1"/>
          </p:cNvSpPr>
          <p:nvPr>
            <p:ph type="sldNum" sz="quarter" idx="12"/>
          </p:nvPr>
        </p:nvSpPr>
        <p:spPr>
          <a:ln/>
        </p:spPr>
        <p:txBody>
          <a:bodyPr/>
          <a:lstStyle>
            <a:lvl1pPr>
              <a:defRPr/>
            </a:lvl1pPr>
          </a:lstStyle>
          <a:p>
            <a:pPr>
              <a:defRPr/>
            </a:pPr>
            <a:fld id="{A23B31C5-19A4-41A1-8E6B-C7187B9D5A5A}" type="slidenum">
              <a:rPr lang="en-US"/>
              <a:pPr>
                <a:defRPr/>
              </a:pPr>
              <a:t>‹#›</a:t>
            </a:fld>
            <a:endParaRPr lang="en-US"/>
          </a:p>
        </p:txBody>
      </p:sp>
    </p:spTree>
    <p:extLst>
      <p:ext uri="{BB962C8B-B14F-4D97-AF65-F5344CB8AC3E}">
        <p14:creationId xmlns:p14="http://schemas.microsoft.com/office/powerpoint/2010/main" val="946874971"/>
      </p:ext>
    </p:extLst>
  </p:cSld>
  <p:clrMapOvr>
    <a:masterClrMapping/>
  </p:clrMapOvr>
  <p:transition spd="med">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58F601-3F33-4B7F-B8F0-10E70C720E9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23994318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DEC64B-F380-4879-94ED-003586A21A83}"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45169289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EC0E70-C7F4-4EC5-AF79-BEC2B7CB1DF5}"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16280694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0C59D4-A2CA-4F7A-B6D0-B8D6EDC28868}"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24855926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63F5F6-5444-4C3D-8818-ED97380AF914}"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27416928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9F517E-B9C4-45E7-AD5D-90E4F1319D14}"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51668554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EFC6DF-FD4B-4A73-B1CB-9173E570AD3A}"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57123550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8B8127-724C-4BB7-9163-559D7339DD97}"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49273829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hart Placeholder 2"/>
          <p:cNvSpPr>
            <a:spLocks noGrp="1"/>
          </p:cNvSpPr>
          <p:nvPr>
            <p:ph type="chart"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mn-cs"/>
              </a:rPr>
              <a:t>MPS, 21.12.2023</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B2C71E7-6A84-4D3E-B9A0-E97AA373B92E}" type="slidenum">
              <a:rPr kumimoji="0" lang="en-US" altLang="en-US" sz="12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415925528"/>
      </p:ext>
    </p:extLst>
  </p:cSld>
  <p:clrMapOvr>
    <a:masterClrMapping/>
  </p:clrMapOvr>
  <p:transition spd="med">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p>
        </p:txBody>
      </p:sp>
      <p:sp>
        <p:nvSpPr>
          <p:cNvPr id="6" name="Rectangle 6"/>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0B75C0-F3DF-434F-8ADF-D9D174FE31C9}"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4734450"/>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0.xml"/><Relationship Id="rId1"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1.xml"/><Relationship Id="rId1"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2.xml"/><Relationship Id="rId1"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16.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image" Target="../media/image3.png"/><Relationship Id="rId5" Type="http://schemas.openxmlformats.org/officeDocument/2006/relationships/theme" Target="../theme/theme13.xml"/><Relationship Id="rId4" Type="http://schemas.openxmlformats.org/officeDocument/2006/relationships/slideLayout" Target="../slideLayouts/slideLayout11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theme" Target="../theme/theme14.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5.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8.xml"/><Relationship Id="rId1" Type="http://schemas.openxmlformats.org/officeDocument/2006/relationships/slideLayout" Target="../slideLayouts/slideLayout16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9.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3.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9.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panose="020B0604020202020204" pitchFamily="34" charset="0"/>
              </a:defRPr>
            </a:lvl1pPr>
          </a:lstStyle>
          <a:p>
            <a:pPr>
              <a:defRPr/>
            </a:pPr>
            <a:r>
              <a:rPr lang="sl-SI"/>
              <a:t>MPS, 21.12.2023</a:t>
            </a: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a:defRPr/>
            </a:pPr>
            <a:fld id="{40932C65-460B-45AD-9D0A-B4530137A44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155" r:id="rId1"/>
    <p:sldLayoutId id="2147487111" r:id="rId2"/>
    <p:sldLayoutId id="2147487112" r:id="rId3"/>
    <p:sldLayoutId id="2147487113" r:id="rId4"/>
    <p:sldLayoutId id="2147487114" r:id="rId5"/>
    <p:sldLayoutId id="2147487115" r:id="rId6"/>
    <p:sldLayoutId id="2147487116" r:id="rId7"/>
    <p:sldLayoutId id="2147487117" r:id="rId8"/>
    <p:sldLayoutId id="2147487118" r:id="rId9"/>
    <p:sldLayoutId id="2147487119" r:id="rId10"/>
    <p:sldLayoutId id="2147487120" r:id="rId11"/>
    <p:sldLayoutId id="2147487121" r:id="rId12"/>
  </p:sldLayoutIdLst>
  <p:transition spd="med">
    <p:wipe dir="r"/>
  </p:transition>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pic>
        <p:nvPicPr>
          <p:cNvPr id="121" name="Google Shape;121;p53"/>
          <p:cNvPicPr preferRelativeResize="0"/>
          <p:nvPr/>
        </p:nvPicPr>
        <p:blipFill rotWithShape="1">
          <a:blip r:embed="rId3">
            <a:alphaModFix/>
          </a:blip>
          <a:srcRect/>
          <a:stretch/>
        </p:blipFill>
        <p:spPr>
          <a:xfrm>
            <a:off x="536575" y="6361112"/>
            <a:ext cx="1019175" cy="285750"/>
          </a:xfrm>
          <a:prstGeom prst="rect">
            <a:avLst/>
          </a:prstGeom>
          <a:noFill/>
          <a:ln>
            <a:noFill/>
          </a:ln>
        </p:spPr>
      </p:pic>
      <p:sp>
        <p:nvSpPr>
          <p:cNvPr id="122" name="Google Shape;122;p5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23" name="Google Shape;123;p5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p5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Tahoma"/>
                <a:ea typeface="Tahoma"/>
                <a:cs typeface="Tahoma"/>
                <a:sym typeface="Tahoma"/>
              </a:defRPr>
            </a:lvl1pPr>
            <a:lvl2pPr marR="0" lvl="1"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125" name="Google Shape;125;p53"/>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21.12.2023</a:t>
            </a:r>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126" name="Google Shape;126;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6946320"/>
      </p:ext>
    </p:extLst>
  </p:cSld>
  <p:clrMap bg1="lt1" tx1="dk1" bg2="dk2" tx2="lt2" accent1="accent1" accent2="accent2" accent3="accent3" accent4="accent4" accent5="accent5" accent6="accent6" hlink="hlink" folHlink="folHlink"/>
  <p:sldLayoutIdLst>
    <p:sldLayoutId id="2147487362" r:id="rId1"/>
  </p:sldLayoutIdLst>
  <p:transition spd="med">
    <p:wipe dir="r"/>
  </p:transition>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pic>
        <p:nvPicPr>
          <p:cNvPr id="134" name="Google Shape;134;p55"/>
          <p:cNvPicPr preferRelativeResize="0"/>
          <p:nvPr/>
        </p:nvPicPr>
        <p:blipFill rotWithShape="1">
          <a:blip r:embed="rId3">
            <a:alphaModFix/>
          </a:blip>
          <a:srcRect/>
          <a:stretch/>
        </p:blipFill>
        <p:spPr>
          <a:xfrm>
            <a:off x="536575" y="6361112"/>
            <a:ext cx="1019175" cy="285750"/>
          </a:xfrm>
          <a:prstGeom prst="rect">
            <a:avLst/>
          </a:prstGeom>
          <a:noFill/>
          <a:ln>
            <a:noFill/>
          </a:ln>
        </p:spPr>
      </p:pic>
      <p:sp>
        <p:nvSpPr>
          <p:cNvPr id="135" name="Google Shape;135;p5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36" name="Google Shape;136;p5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5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Tahoma"/>
                <a:ea typeface="Tahoma"/>
                <a:cs typeface="Tahoma"/>
                <a:sym typeface="Tahoma"/>
              </a:defRPr>
            </a:lvl1pPr>
            <a:lvl2pPr marR="0" lvl="1"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138" name="Google Shape;138;p55"/>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21.12.2023</a:t>
            </a:r>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139" name="Google Shape;139;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51396436"/>
      </p:ext>
    </p:extLst>
  </p:cSld>
  <p:clrMap bg1="lt1" tx1="dk1" bg2="dk2" tx2="lt2" accent1="accent1" accent2="accent2" accent3="accent3" accent4="accent4" accent5="accent5" accent6="accent6" hlink="hlink" folHlink="folHlink"/>
  <p:sldLayoutIdLst>
    <p:sldLayoutId id="2147487364" r:id="rId1"/>
  </p:sldLayoutIdLst>
  <p:transition spd="med">
    <p:wipe dir="r"/>
  </p:transition>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pic>
        <p:nvPicPr>
          <p:cNvPr id="160" name="Google Shape;160;p59"/>
          <p:cNvPicPr preferRelativeResize="0"/>
          <p:nvPr/>
        </p:nvPicPr>
        <p:blipFill rotWithShape="1">
          <a:blip r:embed="rId3">
            <a:alphaModFix/>
          </a:blip>
          <a:srcRect/>
          <a:stretch/>
        </p:blipFill>
        <p:spPr>
          <a:xfrm>
            <a:off x="536575" y="6361112"/>
            <a:ext cx="1019175" cy="285750"/>
          </a:xfrm>
          <a:prstGeom prst="rect">
            <a:avLst/>
          </a:prstGeom>
          <a:noFill/>
          <a:ln>
            <a:noFill/>
          </a:ln>
        </p:spPr>
      </p:pic>
      <p:sp>
        <p:nvSpPr>
          <p:cNvPr id="161" name="Google Shape;161;p5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62" name="Google Shape;162;p59"/>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Google Shape;163;p5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Tahoma"/>
                <a:ea typeface="Tahoma"/>
                <a:cs typeface="Tahoma"/>
                <a:sym typeface="Tahoma"/>
              </a:defRPr>
            </a:lvl1pPr>
            <a:lvl2pPr marR="0" lvl="1"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164" name="Google Shape;164;p59"/>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21.12.2023</a:t>
            </a:r>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165" name="Google Shape;165;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99290408"/>
      </p:ext>
    </p:extLst>
  </p:cSld>
  <p:clrMap bg1="lt1" tx1="dk1" bg2="dk2" tx2="lt2" accent1="accent1" accent2="accent2" accent3="accent3" accent4="accent4" accent5="accent5" accent6="accent6" hlink="hlink" folHlink="folHlink"/>
  <p:sldLayoutIdLst>
    <p:sldLayoutId id="2147487368" r:id="rId1"/>
  </p:sldLayoutIdLst>
  <p:transition spd="med">
    <p:wipe dir="r"/>
  </p:transition>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
        <p:cNvGrpSpPr/>
        <p:nvPr/>
      </p:nvGrpSpPr>
      <p:grpSpPr>
        <a:xfrm>
          <a:off x="0" y="0"/>
          <a:ext cx="0" cy="0"/>
          <a:chOff x="0" y="0"/>
          <a:chExt cx="0" cy="0"/>
        </a:xfrm>
      </p:grpSpPr>
      <p:sp>
        <p:nvSpPr>
          <p:cNvPr id="227" name="Google Shape;227;p6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8" name="Google Shape;228;p6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9" name="Google Shape;229;p65"/>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21.12.2023</a:t>
            </a:r>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230" name="Google Shape;23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31" name="Google Shape;231;p65"/>
          <p:cNvPicPr preferRelativeResize="0"/>
          <p:nvPr/>
        </p:nvPicPr>
        <p:blipFill rotWithShape="1">
          <a:blip r:embed="rId6">
            <a:alphaModFix/>
          </a:blip>
          <a:srcRect/>
          <a:stretch/>
        </p:blipFill>
        <p:spPr>
          <a:xfrm>
            <a:off x="457200" y="6356350"/>
            <a:ext cx="873125" cy="350837"/>
          </a:xfrm>
          <a:prstGeom prst="rect">
            <a:avLst/>
          </a:prstGeom>
          <a:noFill/>
          <a:ln>
            <a:noFill/>
          </a:ln>
        </p:spPr>
      </p:pic>
    </p:spTree>
    <p:extLst>
      <p:ext uri="{BB962C8B-B14F-4D97-AF65-F5344CB8AC3E}">
        <p14:creationId xmlns:p14="http://schemas.microsoft.com/office/powerpoint/2010/main" val="4078454687"/>
      </p:ext>
    </p:extLst>
  </p:cSld>
  <p:clrMap bg1="lt1" tx1="dk1" bg2="dk2" tx2="lt2" accent1="accent1" accent2="accent2" accent3="accent3" accent4="accent4" accent5="accent5" accent6="accent6" hlink="hlink" folHlink="folHlink"/>
  <p:sldLayoutIdLst>
    <p:sldLayoutId id="2147487372" r:id="rId1"/>
    <p:sldLayoutId id="2147487373" r:id="rId2"/>
    <p:sldLayoutId id="2147487374" r:id="rId3"/>
    <p:sldLayoutId id="2147487375" r:id="rId4"/>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75E76"/>
            </a:gs>
            <a:gs pos="100000">
              <a:schemeClr val="bg1"/>
            </a:gs>
          </a:gsLst>
          <a:lin ang="2700000" scaled="1"/>
        </a:gradFill>
        <a:effectLst/>
      </p:bgPr>
    </p:bg>
    <p:spTree>
      <p:nvGrpSpPr>
        <p:cNvPr id="1" name=""/>
        <p:cNvGrpSpPr/>
        <p:nvPr/>
      </p:nvGrpSpPr>
      <p:grpSpPr>
        <a:xfrm>
          <a:off x="0" y="0"/>
          <a:ext cx="0" cy="0"/>
          <a:chOff x="0" y="0"/>
          <a:chExt cx="0" cy="0"/>
        </a:xfrm>
      </p:grpSpPr>
      <p:sp>
        <p:nvSpPr>
          <p:cNvPr id="1082" name="AutoShape 58"/>
          <p:cNvSpPr>
            <a:spLocks noChangeArrowheads="1"/>
          </p:cNvSpPr>
          <p:nvPr/>
        </p:nvSpPr>
        <p:spPr bwMode="auto">
          <a:xfrm>
            <a:off x="0" y="265113"/>
            <a:ext cx="8915400" cy="6589712"/>
          </a:xfrm>
          <a:prstGeom prst="rtTriangle">
            <a:avLst/>
          </a:prstGeom>
          <a:gradFill rotWithShape="0">
            <a:gsLst>
              <a:gs pos="0">
                <a:schemeClr val="bg1">
                  <a:gamma/>
                  <a:shade val="46275"/>
                  <a:invGamma/>
                </a:schemeClr>
              </a:gs>
              <a:gs pos="100000">
                <a:schemeClr val="bg1"/>
              </a:gs>
            </a:gsLst>
            <a:path path="shape">
              <a:fillToRect l="50000" t="50000" r="50000" b="50000"/>
            </a:path>
          </a:gradFill>
          <a:ln w="9525">
            <a:noFill/>
            <a:miter lim="800000"/>
            <a:headEnd/>
            <a:tailEnd/>
          </a:ln>
        </p:spPr>
        <p:txBody>
          <a:bodyPr wrap="none" anchor="ct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77" name="Rectangle 53"/>
          <p:cNvSpPr>
            <a:spLocks noChangeArrowheads="1"/>
          </p:cNvSpPr>
          <p:nvPr/>
        </p:nvSpPr>
        <p:spPr bwMode="auto">
          <a:xfrm>
            <a:off x="5638800" y="5275263"/>
            <a:ext cx="3389313" cy="685800"/>
          </a:xfrm>
          <a:prstGeom prst="rect">
            <a:avLst/>
          </a:prstGeom>
          <a:gradFill rotWithShape="0">
            <a:gsLst>
              <a:gs pos="0">
                <a:schemeClr val="bg1">
                  <a:gamma/>
                  <a:shade val="46275"/>
                  <a:invGamma/>
                </a:schemeClr>
              </a:gs>
              <a:gs pos="50000">
                <a:schemeClr val="bg1">
                  <a:alpha val="50000"/>
                </a:schemeClr>
              </a:gs>
              <a:gs pos="100000">
                <a:schemeClr val="bg1">
                  <a:gamma/>
                  <a:shade val="46275"/>
                  <a:invGamma/>
                </a:schemeClr>
              </a:gs>
            </a:gsLst>
            <a:lin ang="0" scaled="1"/>
          </a:gradFill>
          <a:ln w="9525">
            <a:noFill/>
            <a:miter lim="800000"/>
            <a:headEnd/>
            <a:tailEnd/>
          </a:ln>
          <a:effectLst/>
        </p:spPr>
        <p:txBody>
          <a:body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80" name="Rectangle 56"/>
          <p:cNvSpPr>
            <a:spLocks noChangeArrowheads="1"/>
          </p:cNvSpPr>
          <p:nvPr/>
        </p:nvSpPr>
        <p:spPr bwMode="auto">
          <a:xfrm>
            <a:off x="15875" y="1066800"/>
            <a:ext cx="9128125" cy="1320800"/>
          </a:xfrm>
          <a:prstGeom prst="rect">
            <a:avLst/>
          </a:prstGeom>
          <a:gradFill rotWithShape="0">
            <a:gsLst>
              <a:gs pos="0">
                <a:schemeClr val="bg1">
                  <a:gamma/>
                  <a:shade val="46275"/>
                  <a:invGamma/>
                </a:schemeClr>
              </a:gs>
              <a:gs pos="50000">
                <a:schemeClr val="bg1"/>
              </a:gs>
              <a:gs pos="100000">
                <a:schemeClr val="bg1">
                  <a:gamma/>
                  <a:shade val="46275"/>
                  <a:invGamma/>
                </a:schemeClr>
              </a:gs>
            </a:gsLst>
            <a:lin ang="0" scaled="1"/>
          </a:gradFill>
          <a:ln w="9525">
            <a:noFill/>
            <a:miter lim="800000"/>
            <a:headEnd/>
            <a:tailEnd/>
          </a:ln>
          <a:effectLst/>
        </p:spPr>
        <p:txBody>
          <a:body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26"/>
          <p:cNvSpPr>
            <a:spLocks noGrp="1" noChangeArrowheads="1"/>
          </p:cNvSpPr>
          <p:nvPr>
            <p:ph type="title"/>
          </p:nvPr>
        </p:nvSpPr>
        <p:spPr bwMode="auto">
          <a:xfrm>
            <a:off x="390525" y="1081088"/>
            <a:ext cx="8421688"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1030" name="Rectangle 27"/>
          <p:cNvSpPr>
            <a:spLocks noGrp="1" noChangeArrowheads="1"/>
          </p:cNvSpPr>
          <p:nvPr>
            <p:ph type="body" idx="1"/>
          </p:nvPr>
        </p:nvSpPr>
        <p:spPr bwMode="auto">
          <a:xfrm>
            <a:off x="669925" y="2574925"/>
            <a:ext cx="494823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60" name="Rectangle 36"/>
          <p:cNvSpPr>
            <a:spLocks noGrp="1" noChangeArrowheads="1"/>
          </p:cNvSpPr>
          <p:nvPr>
            <p:ph type="ftr" sz="quarter" idx="3"/>
          </p:nvPr>
        </p:nvSpPr>
        <p:spPr bwMode="auto">
          <a:xfrm>
            <a:off x="2568575" y="6119813"/>
            <a:ext cx="3908425" cy="476250"/>
          </a:xfrm>
          <a:prstGeom prst="rect">
            <a:avLst/>
          </a:prstGeom>
          <a:noFill/>
          <a:ln w="9525">
            <a:noFill/>
            <a:miter lim="800000"/>
            <a:headEnd/>
            <a:tailEnd/>
          </a:ln>
          <a:effectLst/>
        </p:spPr>
        <p:txBody>
          <a:bodyPr vert="horz" wrap="none" lIns="92075" tIns="46038" rIns="92075" bIns="46038" numCol="1" anchor="t" anchorCtr="0" compatLnSpc="1">
            <a:prstTxWarp prst="textNoShape">
              <a:avLst/>
            </a:prstTxWarp>
          </a:bodyPr>
          <a:lstStyle>
            <a:lvl1pPr algn="ctr">
              <a:lnSpc>
                <a:spcPct val="100000"/>
              </a:lnSpc>
              <a:spcBef>
                <a:spcPct val="0"/>
              </a:spcBef>
              <a:buClrTx/>
              <a:buSzTx/>
              <a:buFontTx/>
              <a:buNone/>
              <a:defRPr kumimoji="1" sz="1400" smtClean="0">
                <a:solidFill>
                  <a:schemeClr val="tx1"/>
                </a:solidFill>
                <a:latin typeface="Arial"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21.12.2023</a:t>
            </a:r>
          </a:p>
        </p:txBody>
      </p:sp>
      <p:sp>
        <p:nvSpPr>
          <p:cNvPr id="1076" name="Rectangle 52"/>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lnSpc>
                <a:spcPct val="100000"/>
              </a:lnSpc>
              <a:spcBef>
                <a:spcPct val="0"/>
              </a:spcBef>
              <a:buClrTx/>
              <a:buSzTx/>
              <a:buFontTx/>
              <a:buNone/>
              <a:defRPr sz="1400">
                <a:solidFill>
                  <a:schemeClr val="tx1"/>
                </a:solidFill>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D7FDB0A-8F5D-498B-95C3-6426FF644015}"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33" name="Arc 55"/>
          <p:cNvSpPr>
            <a:spLocks/>
          </p:cNvSpPr>
          <p:nvPr/>
        </p:nvSpPr>
        <p:spPr bwMode="auto">
          <a:xfrm flipH="1">
            <a:off x="5719763" y="3175"/>
            <a:ext cx="3429000" cy="6851650"/>
          </a:xfrm>
          <a:custGeom>
            <a:avLst/>
            <a:gdLst>
              <a:gd name="T0" fmla="*/ 2147483646 w 21600"/>
              <a:gd name="T1" fmla="*/ 0 h 43161"/>
              <a:gd name="T2" fmla="*/ 2147483646 w 21600"/>
              <a:gd name="T3" fmla="*/ 2147483646 h 43161"/>
              <a:gd name="T4" fmla="*/ 0 w 21600"/>
              <a:gd name="T5" fmla="*/ 2147483646 h 43161"/>
              <a:gd name="T6" fmla="*/ 0 60000 65536"/>
              <a:gd name="T7" fmla="*/ 0 60000 65536"/>
              <a:gd name="T8" fmla="*/ 0 60000 65536"/>
            </a:gdLst>
            <a:ahLst/>
            <a:cxnLst>
              <a:cxn ang="T6">
                <a:pos x="T0" y="T1"/>
              </a:cxn>
              <a:cxn ang="T7">
                <a:pos x="T2" y="T3"/>
              </a:cxn>
              <a:cxn ang="T8">
                <a:pos x="T4" y="T5"/>
              </a:cxn>
            </a:cxnLst>
            <a:rect l="0" t="0" r="r" b="b"/>
            <a:pathLst>
              <a:path w="21600" h="43161" fill="none" extrusionOk="0">
                <a:moveTo>
                  <a:pt x="1002" y="0"/>
                </a:moveTo>
                <a:cubicBezTo>
                  <a:pt x="12529" y="536"/>
                  <a:pt x="21600" y="10037"/>
                  <a:pt x="21600" y="21577"/>
                </a:cubicBezTo>
                <a:cubicBezTo>
                  <a:pt x="21600" y="33187"/>
                  <a:pt x="12421" y="42720"/>
                  <a:pt x="820" y="43161"/>
                </a:cubicBezTo>
              </a:path>
              <a:path w="21600" h="43161" stroke="0" extrusionOk="0">
                <a:moveTo>
                  <a:pt x="1002" y="0"/>
                </a:moveTo>
                <a:cubicBezTo>
                  <a:pt x="12529" y="536"/>
                  <a:pt x="21600" y="10037"/>
                  <a:pt x="21600" y="21577"/>
                </a:cubicBezTo>
                <a:cubicBezTo>
                  <a:pt x="21600" y="33187"/>
                  <a:pt x="12421" y="42720"/>
                  <a:pt x="820" y="43161"/>
                </a:cubicBezTo>
                <a:lnTo>
                  <a:pt x="0" y="21577"/>
                </a:lnTo>
                <a:lnTo>
                  <a:pt x="1002" y="0"/>
                </a:lnTo>
                <a:close/>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4" name="Arc 68"/>
          <p:cNvSpPr>
            <a:spLocks/>
          </p:cNvSpPr>
          <p:nvPr/>
        </p:nvSpPr>
        <p:spPr bwMode="auto">
          <a:xfrm flipV="1">
            <a:off x="6932613" y="-838200"/>
            <a:ext cx="2211387" cy="2362200"/>
          </a:xfrm>
          <a:custGeom>
            <a:avLst/>
            <a:gdLst>
              <a:gd name="T0" fmla="*/ 0 w 20223"/>
              <a:gd name="T1" fmla="*/ 2147483646 h 21599"/>
              <a:gd name="T2" fmla="*/ 2147483646 w 20223"/>
              <a:gd name="T3" fmla="*/ 0 h 21599"/>
              <a:gd name="T4" fmla="*/ 2147483646 w 20223"/>
              <a:gd name="T5" fmla="*/ 2147483646 h 21599"/>
              <a:gd name="T6" fmla="*/ 0 60000 65536"/>
              <a:gd name="T7" fmla="*/ 0 60000 65536"/>
              <a:gd name="T8" fmla="*/ 0 60000 65536"/>
            </a:gdLst>
            <a:ahLst/>
            <a:cxnLst>
              <a:cxn ang="T6">
                <a:pos x="T0" y="T1"/>
              </a:cxn>
              <a:cxn ang="T7">
                <a:pos x="T2" y="T3"/>
              </a:cxn>
              <a:cxn ang="T8">
                <a:pos x="T4" y="T5"/>
              </a:cxn>
            </a:cxnLst>
            <a:rect l="0" t="0" r="r" b="b"/>
            <a:pathLst>
              <a:path w="20223" h="21599" fill="none" extrusionOk="0">
                <a:moveTo>
                  <a:pt x="0" y="14009"/>
                </a:moveTo>
                <a:cubicBezTo>
                  <a:pt x="3132" y="5662"/>
                  <a:pt x="11071" y="98"/>
                  <a:pt x="19986" y="0"/>
                </a:cubicBezTo>
              </a:path>
              <a:path w="20223" h="21599" stroke="0" extrusionOk="0">
                <a:moveTo>
                  <a:pt x="0" y="14009"/>
                </a:moveTo>
                <a:cubicBezTo>
                  <a:pt x="3132" y="5662"/>
                  <a:pt x="11071" y="98"/>
                  <a:pt x="19986" y="0"/>
                </a:cubicBezTo>
                <a:lnTo>
                  <a:pt x="20223" y="21599"/>
                </a:lnTo>
                <a:lnTo>
                  <a:pt x="0" y="14009"/>
                </a:lnTo>
                <a:close/>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5" name="Line 69"/>
          <p:cNvSpPr>
            <a:spLocks noChangeShapeType="1"/>
          </p:cNvSpPr>
          <p:nvPr/>
        </p:nvSpPr>
        <p:spPr bwMode="auto">
          <a:xfrm rot="2975352" flipH="1">
            <a:off x="6092825" y="1331913"/>
            <a:ext cx="3608388" cy="3016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6" name="Line 70"/>
          <p:cNvSpPr>
            <a:spLocks noChangeShapeType="1"/>
          </p:cNvSpPr>
          <p:nvPr/>
        </p:nvSpPr>
        <p:spPr bwMode="auto">
          <a:xfrm>
            <a:off x="7243763" y="-12700"/>
            <a:ext cx="1587" cy="681196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7" name="Line 71"/>
          <p:cNvSpPr>
            <a:spLocks noChangeShapeType="1"/>
          </p:cNvSpPr>
          <p:nvPr/>
        </p:nvSpPr>
        <p:spPr bwMode="auto">
          <a:xfrm>
            <a:off x="0" y="596900"/>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0333344"/>
      </p:ext>
    </p:extLst>
  </p:cSld>
  <p:clrMap bg1="dk2" tx1="lt1" bg2="dk1" tx2="lt2" accent1="accent1" accent2="accent2" accent3="accent3" accent4="accent4" accent5="accent5" accent6="accent6" hlink="hlink" folHlink="folHlink"/>
  <p:sldLayoutIdLst>
    <p:sldLayoutId id="2147487377" r:id="rId1"/>
    <p:sldLayoutId id="2147487378" r:id="rId2"/>
    <p:sldLayoutId id="2147487379" r:id="rId3"/>
    <p:sldLayoutId id="2147487380" r:id="rId4"/>
    <p:sldLayoutId id="2147487381" r:id="rId5"/>
    <p:sldLayoutId id="2147487382" r:id="rId6"/>
    <p:sldLayoutId id="2147487383" r:id="rId7"/>
    <p:sldLayoutId id="2147487384" r:id="rId8"/>
    <p:sldLayoutId id="2147487385" r:id="rId9"/>
    <p:sldLayoutId id="2147487386" r:id="rId10"/>
    <p:sldLayoutId id="2147487387" r:id="rId11"/>
    <p:sldLayoutId id="2147487388" r:id="rId12"/>
    <p:sldLayoutId id="2147487389" r:id="rId13"/>
    <p:sldLayoutId id="2147487390" r:id="rId14"/>
  </p:sldLayoutIdLst>
  <p:transition spd="med">
    <p:wipe dir="r"/>
  </p:transition>
  <p:hf hdr="0" dt="0"/>
  <p:txStyles>
    <p:titleStyle>
      <a:lvl1pPr algn="l" rtl="0" eaLnBrk="0" fontAlgn="base" hangingPunct="0">
        <a:lnSpc>
          <a:spcPct val="85000"/>
        </a:lnSpc>
        <a:spcBef>
          <a:spcPct val="0"/>
        </a:spcBef>
        <a:spcAft>
          <a:spcPct val="0"/>
        </a:spcAft>
        <a:defRPr kumimoji="1" sz="4000">
          <a:solidFill>
            <a:schemeClr val="tx1"/>
          </a:solidFill>
          <a:latin typeface="+mj-lt"/>
          <a:ea typeface="+mj-ea"/>
          <a:cs typeface="+mj-cs"/>
        </a:defRPr>
      </a:lvl1pPr>
      <a:lvl2pPr algn="l" rtl="0" eaLnBrk="0" fontAlgn="base" hangingPunct="0">
        <a:lnSpc>
          <a:spcPct val="85000"/>
        </a:lnSpc>
        <a:spcBef>
          <a:spcPct val="0"/>
        </a:spcBef>
        <a:spcAft>
          <a:spcPct val="0"/>
        </a:spcAft>
        <a:defRPr kumimoji="1" sz="4000">
          <a:solidFill>
            <a:schemeClr val="tx1"/>
          </a:solidFill>
          <a:latin typeface="Arial Narrow" pitchFamily="34" charset="0"/>
        </a:defRPr>
      </a:lvl2pPr>
      <a:lvl3pPr algn="l" rtl="0" eaLnBrk="0" fontAlgn="base" hangingPunct="0">
        <a:lnSpc>
          <a:spcPct val="85000"/>
        </a:lnSpc>
        <a:spcBef>
          <a:spcPct val="0"/>
        </a:spcBef>
        <a:spcAft>
          <a:spcPct val="0"/>
        </a:spcAft>
        <a:defRPr kumimoji="1" sz="4000">
          <a:solidFill>
            <a:schemeClr val="tx1"/>
          </a:solidFill>
          <a:latin typeface="Arial Narrow" pitchFamily="34" charset="0"/>
        </a:defRPr>
      </a:lvl3pPr>
      <a:lvl4pPr algn="l" rtl="0" eaLnBrk="0" fontAlgn="base" hangingPunct="0">
        <a:lnSpc>
          <a:spcPct val="85000"/>
        </a:lnSpc>
        <a:spcBef>
          <a:spcPct val="0"/>
        </a:spcBef>
        <a:spcAft>
          <a:spcPct val="0"/>
        </a:spcAft>
        <a:defRPr kumimoji="1" sz="4000">
          <a:solidFill>
            <a:schemeClr val="tx1"/>
          </a:solidFill>
          <a:latin typeface="Arial Narrow" pitchFamily="34" charset="0"/>
        </a:defRPr>
      </a:lvl4pPr>
      <a:lvl5pPr algn="l" rtl="0" eaLnBrk="0" fontAlgn="base" hangingPunct="0">
        <a:lnSpc>
          <a:spcPct val="85000"/>
        </a:lnSpc>
        <a:spcBef>
          <a:spcPct val="0"/>
        </a:spcBef>
        <a:spcAft>
          <a:spcPct val="0"/>
        </a:spcAft>
        <a:defRPr kumimoji="1" sz="4000">
          <a:solidFill>
            <a:schemeClr val="tx1"/>
          </a:solidFill>
          <a:latin typeface="Arial Narrow" pitchFamily="34" charset="0"/>
        </a:defRPr>
      </a:lvl5pPr>
      <a:lvl6pPr marL="457200" algn="l" rtl="0" eaLnBrk="0" fontAlgn="base" hangingPunct="0">
        <a:lnSpc>
          <a:spcPct val="85000"/>
        </a:lnSpc>
        <a:spcBef>
          <a:spcPct val="0"/>
        </a:spcBef>
        <a:spcAft>
          <a:spcPct val="0"/>
        </a:spcAft>
        <a:defRPr kumimoji="1" sz="4000">
          <a:solidFill>
            <a:schemeClr val="tx1"/>
          </a:solidFill>
          <a:latin typeface="Arial Narrow" pitchFamily="34" charset="0"/>
        </a:defRPr>
      </a:lvl6pPr>
      <a:lvl7pPr marL="914400" algn="l" rtl="0" eaLnBrk="0" fontAlgn="base" hangingPunct="0">
        <a:lnSpc>
          <a:spcPct val="85000"/>
        </a:lnSpc>
        <a:spcBef>
          <a:spcPct val="0"/>
        </a:spcBef>
        <a:spcAft>
          <a:spcPct val="0"/>
        </a:spcAft>
        <a:defRPr kumimoji="1" sz="4000">
          <a:solidFill>
            <a:schemeClr val="tx1"/>
          </a:solidFill>
          <a:latin typeface="Arial Narrow" pitchFamily="34" charset="0"/>
        </a:defRPr>
      </a:lvl7pPr>
      <a:lvl8pPr marL="1371600" algn="l" rtl="0" eaLnBrk="0" fontAlgn="base" hangingPunct="0">
        <a:lnSpc>
          <a:spcPct val="85000"/>
        </a:lnSpc>
        <a:spcBef>
          <a:spcPct val="0"/>
        </a:spcBef>
        <a:spcAft>
          <a:spcPct val="0"/>
        </a:spcAft>
        <a:defRPr kumimoji="1" sz="4000">
          <a:solidFill>
            <a:schemeClr val="tx1"/>
          </a:solidFill>
          <a:latin typeface="Arial Narrow" pitchFamily="34" charset="0"/>
        </a:defRPr>
      </a:lvl8pPr>
      <a:lvl9pPr marL="1828800" algn="l" rtl="0" eaLnBrk="0" fontAlgn="base" hangingPunct="0">
        <a:lnSpc>
          <a:spcPct val="85000"/>
        </a:lnSpc>
        <a:spcBef>
          <a:spcPct val="0"/>
        </a:spcBef>
        <a:spcAft>
          <a:spcPct val="0"/>
        </a:spcAft>
        <a:defRPr kumimoji="1" sz="4000">
          <a:solidFill>
            <a:schemeClr val="tx1"/>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u"/>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70000"/>
        <a:buFont typeface="Monotype Sorts" pitchFamily="2" charset="2"/>
        <a:buChar char="u"/>
        <a:defRPr kumimoji="1" sz="2400">
          <a:solidFill>
            <a:schemeClr val="tx1"/>
          </a:solidFill>
          <a:latin typeface="+mn-lt"/>
        </a:defRPr>
      </a:lvl2pPr>
      <a:lvl3pPr marL="1143000" indent="-228600" algn="l" rtl="0" eaLnBrk="0" fontAlgn="base" hangingPunct="0">
        <a:spcBef>
          <a:spcPct val="20000"/>
        </a:spcBef>
        <a:spcAft>
          <a:spcPct val="0"/>
        </a:spcAft>
        <a:buClr>
          <a:schemeClr val="hlink"/>
        </a:buClr>
        <a:buSzPct val="70000"/>
        <a:buFont typeface="Wingdings" panose="05000000000000000000" pitchFamily="2" charset="2"/>
        <a:buChar char="u"/>
        <a:defRPr kumimoji="1" sz="2000">
          <a:solidFill>
            <a:schemeClr val="tx1"/>
          </a:solidFill>
          <a:latin typeface="+mn-lt"/>
        </a:defRPr>
      </a:lvl3pPr>
      <a:lvl4pPr marL="1600200" indent="-228600" algn="l" rtl="0" eaLnBrk="0" fontAlgn="base" hangingPunct="0">
        <a:spcBef>
          <a:spcPct val="20000"/>
        </a:spcBef>
        <a:spcAft>
          <a:spcPct val="0"/>
        </a:spcAft>
        <a:buClr>
          <a:schemeClr val="hlink"/>
        </a:buClr>
        <a:buSzPct val="70000"/>
        <a:buFont typeface="Wingdings" panose="05000000000000000000" pitchFamily="2" charset="2"/>
        <a:buChar char="u"/>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mn-lt"/>
        </a:defRPr>
      </a:lvl5pPr>
      <a:lvl6pPr marL="2514600" indent="-228600" algn="l" rtl="0" eaLnBrk="0" fontAlgn="base" hangingPunct="0">
        <a:spcBef>
          <a:spcPct val="20000"/>
        </a:spcBef>
        <a:spcAft>
          <a:spcPct val="0"/>
        </a:spcAft>
        <a:buClr>
          <a:schemeClr val="hlink"/>
        </a:buClr>
        <a:buSzPct val="70000"/>
        <a:buFont typeface="Wingdings" pitchFamily="2" charset="2"/>
        <a:buChar char="u"/>
        <a:defRPr kumimoji="1">
          <a:solidFill>
            <a:schemeClr val="tx1"/>
          </a:solidFill>
          <a:latin typeface="+mn-lt"/>
        </a:defRPr>
      </a:lvl6pPr>
      <a:lvl7pPr marL="2971800" indent="-228600" algn="l" rtl="0" eaLnBrk="0" fontAlgn="base" hangingPunct="0">
        <a:spcBef>
          <a:spcPct val="20000"/>
        </a:spcBef>
        <a:spcAft>
          <a:spcPct val="0"/>
        </a:spcAft>
        <a:buClr>
          <a:schemeClr val="hlink"/>
        </a:buClr>
        <a:buSzPct val="70000"/>
        <a:buFont typeface="Wingdings" pitchFamily="2" charset="2"/>
        <a:buChar char="u"/>
        <a:defRPr kumimoji="1">
          <a:solidFill>
            <a:schemeClr val="tx1"/>
          </a:solidFill>
          <a:latin typeface="+mn-lt"/>
        </a:defRPr>
      </a:lvl7pPr>
      <a:lvl8pPr marL="3429000" indent="-228600" algn="l" rtl="0" eaLnBrk="0" fontAlgn="base" hangingPunct="0">
        <a:spcBef>
          <a:spcPct val="20000"/>
        </a:spcBef>
        <a:spcAft>
          <a:spcPct val="0"/>
        </a:spcAft>
        <a:buClr>
          <a:schemeClr val="hlink"/>
        </a:buClr>
        <a:buSzPct val="70000"/>
        <a:buFont typeface="Wingdings" pitchFamily="2" charset="2"/>
        <a:buChar char="u"/>
        <a:defRPr kumimoji="1">
          <a:solidFill>
            <a:schemeClr val="tx1"/>
          </a:solidFill>
          <a:latin typeface="+mn-lt"/>
        </a:defRPr>
      </a:lvl8pPr>
      <a:lvl9pPr marL="3886200" indent="-228600" algn="l" rtl="0" eaLnBrk="0" fontAlgn="base" hangingPunct="0">
        <a:spcBef>
          <a:spcPct val="20000"/>
        </a:spcBef>
        <a:spcAft>
          <a:spcPct val="0"/>
        </a:spcAft>
        <a:buClr>
          <a:schemeClr val="hlink"/>
        </a:buClr>
        <a:buSzPct val="70000"/>
        <a:buFont typeface="Wingdings" pitchFamily="2" charset="2"/>
        <a:buChar char="u"/>
        <a:defRPr kumimoji="1">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sl-SI"/>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sl-SI"/>
              <a:t>MPS, 21.12.2023</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D835EED-287F-47B2-960D-A2B675CDE2E7}" type="slidenum">
              <a:rPr lang="sl-SI" smtClean="0"/>
              <a:t>‹#›</a:t>
            </a:fld>
            <a:endParaRPr lang="sl-SI"/>
          </a:p>
        </p:txBody>
      </p:sp>
    </p:spTree>
    <p:extLst>
      <p:ext uri="{BB962C8B-B14F-4D97-AF65-F5344CB8AC3E}">
        <p14:creationId xmlns:p14="http://schemas.microsoft.com/office/powerpoint/2010/main" val="3407775535"/>
      </p:ext>
    </p:extLst>
  </p:cSld>
  <p:clrMap bg1="lt1" tx1="dk1" bg2="lt2" tx2="dk2" accent1="accent1" accent2="accent2" accent3="accent3" accent4="accent4" accent5="accent5" accent6="accent6" hlink="hlink" folHlink="folHlink"/>
  <p:sldLayoutIdLst>
    <p:sldLayoutId id="2147487392" r:id="rId1"/>
    <p:sldLayoutId id="2147487393" r:id="rId2"/>
    <p:sldLayoutId id="2147487394" r:id="rId3"/>
    <p:sldLayoutId id="2147487395" r:id="rId4"/>
    <p:sldLayoutId id="2147487396" r:id="rId5"/>
    <p:sldLayoutId id="2147487397" r:id="rId6"/>
    <p:sldLayoutId id="2147487398" r:id="rId7"/>
    <p:sldLayoutId id="2147487399" r:id="rId8"/>
    <p:sldLayoutId id="2147487400" r:id="rId9"/>
    <p:sldLayoutId id="2147487401" r:id="rId10"/>
    <p:sldLayoutId id="2147487402" r:id="rId11"/>
    <p:sldLayoutId id="2147487403" r:id="rId1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l-S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253D42B9-1CA4-4127-AD54-65D4EA4A077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LID4096"/>
              <a:t>Click to edit Master title style</a:t>
            </a:r>
            <a:endParaRPr lang="sl-SI" altLang="LID4096"/>
          </a:p>
        </p:txBody>
      </p:sp>
      <p:sp>
        <p:nvSpPr>
          <p:cNvPr id="2051" name="Text Placeholder 2">
            <a:extLst>
              <a:ext uri="{FF2B5EF4-FFF2-40B4-BE49-F238E27FC236}">
                <a16:creationId xmlns:a16="http://schemas.microsoft.com/office/drawing/2014/main" id="{C4F3F85A-79AE-41C0-837F-F747E37DEAED}"/>
              </a:ext>
            </a:extLst>
          </p:cNvPr>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LID4096"/>
              <a:t>Click to edit Master text styles</a:t>
            </a:r>
          </a:p>
          <a:p>
            <a:pPr lvl="1"/>
            <a:r>
              <a:rPr lang="en-US" altLang="LID4096"/>
              <a:t>Second level</a:t>
            </a:r>
          </a:p>
          <a:p>
            <a:pPr lvl="2"/>
            <a:r>
              <a:rPr lang="en-US" altLang="LID4096"/>
              <a:t>Third level</a:t>
            </a:r>
          </a:p>
          <a:p>
            <a:pPr lvl="3"/>
            <a:r>
              <a:rPr lang="en-US" altLang="LID4096"/>
              <a:t>Fourth level</a:t>
            </a:r>
          </a:p>
          <a:p>
            <a:pPr lvl="4"/>
            <a:r>
              <a:rPr lang="en-US" altLang="LID4096"/>
              <a:t>Fifth level</a:t>
            </a:r>
            <a:endParaRPr lang="sl-SI" altLang="LID4096"/>
          </a:p>
        </p:txBody>
      </p:sp>
      <p:sp>
        <p:nvSpPr>
          <p:cNvPr id="5" name="Footer Placeholder 4">
            <a:extLst>
              <a:ext uri="{FF2B5EF4-FFF2-40B4-BE49-F238E27FC236}">
                <a16:creationId xmlns:a16="http://schemas.microsoft.com/office/drawing/2014/main" id="{BB563FBE-6E0A-457B-A797-86186ECD5E40}"/>
              </a:ext>
            </a:extLst>
          </p:cNvPr>
          <p:cNvSpPr>
            <a:spLocks noGrp="1"/>
          </p:cNvSpPr>
          <p:nvPr>
            <p:ph type="ftr" sz="quarter" idx="3"/>
          </p:nvPr>
        </p:nvSpPr>
        <p:spPr>
          <a:xfrm>
            <a:off x="457201" y="6356352"/>
            <a:ext cx="4475163" cy="365125"/>
          </a:xfrm>
          <a:prstGeom prst="rect">
            <a:avLst/>
          </a:prstGeom>
        </p:spPr>
        <p:txBody>
          <a:bodyPr vert="horz" lIns="91440" tIns="45720" rIns="91440" bIns="45720" rtlCol="0" anchor="ctr"/>
          <a:lstStyle>
            <a:lvl1pPr algn="ctr" eaLnBrk="1" hangingPunct="1">
              <a:defRPr sz="900">
                <a:solidFill>
                  <a:prstClr val="black">
                    <a:tint val="75000"/>
                  </a:prstClr>
                </a:solidFill>
                <a:latin typeface="Arial" charset="0"/>
              </a:defRPr>
            </a:lvl1pPr>
          </a:lstStyle>
          <a:p>
            <a:pPr>
              <a:defRPr/>
            </a:pPr>
            <a:r>
              <a:rPr lang="en-US"/>
              <a:t>MPS, 21.12.2023</a:t>
            </a:r>
          </a:p>
        </p:txBody>
      </p:sp>
      <p:sp>
        <p:nvSpPr>
          <p:cNvPr id="6" name="Slide Number Placeholder 5">
            <a:extLst>
              <a:ext uri="{FF2B5EF4-FFF2-40B4-BE49-F238E27FC236}">
                <a16:creationId xmlns:a16="http://schemas.microsoft.com/office/drawing/2014/main" id="{5F77154B-E26B-4B61-9ACF-05DBEEFA462A}"/>
              </a:ext>
            </a:extLst>
          </p:cNvPr>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1" hangingPunct="1">
              <a:defRPr sz="900">
                <a:solidFill>
                  <a:prstClr val="black">
                    <a:tint val="75000"/>
                  </a:prstClr>
                </a:solidFill>
                <a:latin typeface="Arial" charset="0"/>
              </a:defRPr>
            </a:lvl1pPr>
          </a:lstStyle>
          <a:p>
            <a:pPr>
              <a:defRPr/>
            </a:pPr>
            <a:fld id="{A57C4EE9-B529-4E47-BBCF-BF4F5C58ADBF}" type="slidenum">
              <a:rPr lang="en-US"/>
              <a:pPr>
                <a:defRPr/>
              </a:pPr>
              <a:t>‹#›</a:t>
            </a:fld>
            <a:endParaRPr lang="en-US"/>
          </a:p>
        </p:txBody>
      </p:sp>
    </p:spTree>
    <p:extLst>
      <p:ext uri="{BB962C8B-B14F-4D97-AF65-F5344CB8AC3E}">
        <p14:creationId xmlns:p14="http://schemas.microsoft.com/office/powerpoint/2010/main" val="893413112"/>
      </p:ext>
    </p:extLst>
  </p:cSld>
  <p:clrMap bg1="lt1" tx1="dk1" bg2="lt2" tx2="dk2" accent1="accent1" accent2="accent2" accent3="accent3" accent4="accent4" accent5="accent5" accent6="accent6" hlink="hlink" folHlink="folHlink"/>
  <p:sldLayoutIdLst>
    <p:sldLayoutId id="2147487405" r:id="rId1"/>
    <p:sldLayoutId id="2147487406" r:id="rId2"/>
    <p:sldLayoutId id="2147487407" r:id="rId3"/>
    <p:sldLayoutId id="2147487408" r:id="rId4"/>
    <p:sldLayoutId id="2147487409" r:id="rId5"/>
    <p:sldLayoutId id="2147487410" r:id="rId6"/>
    <p:sldLayoutId id="2147487411" r:id="rId7"/>
    <p:sldLayoutId id="2147487412" r:id="rId8"/>
    <p:sldLayoutId id="2147487413" r:id="rId9"/>
    <p:sldLayoutId id="2147487414" r:id="rId10"/>
    <p:sldLayoutId id="2147487415" r:id="rId11"/>
    <p:sldLayoutId id="2147487416" r:id="rId12"/>
  </p:sldLayoutIdLst>
  <p:transition advClick="0" advTm="5000"/>
  <p:hf hd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sl-S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5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US"/>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50" smtClean="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r>
              <a:rPr lang="pl-PL"/>
              <a:t>MPS, 21.12.2023</a:t>
            </a:r>
            <a:endParaRPr lang="en-US"/>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5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fld id="{186A369E-3057-4EA6-BF92-D3F5F88B0F32}"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615772324"/>
      </p:ext>
    </p:extLst>
  </p:cSld>
  <p:clrMap bg1="dk2" tx1="lt1" bg2="dk1" tx2="lt2" accent1="accent1" accent2="accent2" accent3="accent3" accent4="accent4" accent5="accent5" accent6="accent6" hlink="hlink" folHlink="folHlink"/>
  <p:sldLayoutIdLst>
    <p:sldLayoutId id="2147487418" r:id="rId1"/>
    <p:sldLayoutId id="2147487419" r:id="rId2"/>
    <p:sldLayoutId id="2147487420" r:id="rId3"/>
    <p:sldLayoutId id="2147487421" r:id="rId4"/>
    <p:sldLayoutId id="2147487422" r:id="rId5"/>
    <p:sldLayoutId id="2147487423" r:id="rId6"/>
    <p:sldLayoutId id="2147487424" r:id="rId7"/>
    <p:sldLayoutId id="2147487425" r:id="rId8"/>
    <p:sldLayoutId id="2147487426" r:id="rId9"/>
    <p:sldLayoutId id="2147487427" r:id="rId10"/>
    <p:sldLayoutId id="2147487428" r:id="rId11"/>
    <p:sldLayoutId id="2147487429" r:id="rId12"/>
    <p:sldLayoutId id="2147487430" r:id="rId13"/>
  </p:sldLayoutIdLst>
  <p:transition spd="med">
    <p:wipe dir="r"/>
  </p:transition>
  <p:hf hdr="0" dt="0"/>
  <p:txStyles>
    <p:titleStyle>
      <a:lvl1pPr algn="l" rtl="0" eaLnBrk="0" fontAlgn="base" hangingPunct="0">
        <a:spcBef>
          <a:spcPct val="0"/>
        </a:spcBef>
        <a:spcAft>
          <a:spcPct val="0"/>
        </a:spcAft>
        <a:defRPr sz="33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33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33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33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3300">
          <a:solidFill>
            <a:schemeClr val="tx2"/>
          </a:solidFill>
          <a:effectLst>
            <a:outerShdw blurRad="38100" dist="38100" dir="2700000" algn="tl">
              <a:srgbClr val="000000"/>
            </a:outerShdw>
          </a:effectLst>
          <a:latin typeface="Tahoma" pitchFamily="34" charset="0"/>
        </a:defRPr>
      </a:lvl5pPr>
      <a:lvl6pPr marL="342900" algn="l"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6pPr>
      <a:lvl7pPr marL="685800" algn="l"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7pPr>
      <a:lvl8pPr marL="1028700" algn="l"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8pPr>
      <a:lvl9pPr marL="1371600" algn="l"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9pPr>
    </p:titleStyle>
    <p:bodyStyle>
      <a:lvl1pPr marL="257175" indent="-257175"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mn-ea"/>
          <a:cs typeface="+mn-cs"/>
        </a:defRPr>
      </a:lvl1pPr>
      <a:lvl2pPr marL="557213" indent="-214313" algn="l" rtl="0" eaLnBrk="0" fontAlgn="base" hangingPunct="0">
        <a:spcBef>
          <a:spcPct val="20000"/>
        </a:spcBef>
        <a:spcAft>
          <a:spcPct val="0"/>
        </a:spcAft>
        <a:buFont typeface="Tahoma" panose="020B0604030504040204" pitchFamily="34" charset="0"/>
        <a:buChar char="–"/>
        <a:defRPr sz="2100">
          <a:solidFill>
            <a:schemeClr val="tx1"/>
          </a:solidFill>
          <a:effectLst>
            <a:outerShdw blurRad="38100" dist="38100" dir="2700000" algn="tl">
              <a:srgbClr val="000000"/>
            </a:outerShdw>
          </a:effectLst>
          <a:latin typeface="+mn-lt"/>
        </a:defRPr>
      </a:lvl2pPr>
      <a:lvl3pPr marL="857250" indent="-171450" algn="l" rtl="0" eaLnBrk="0" fontAlgn="base" hangingPunct="0">
        <a:spcBef>
          <a:spcPct val="20000"/>
        </a:spcBef>
        <a:spcAft>
          <a:spcPct val="0"/>
        </a:spcAft>
        <a:buClr>
          <a:schemeClr val="hlink"/>
        </a:buClr>
        <a:buSzPct val="120000"/>
        <a:buChar char="•"/>
        <a:defRPr sz="1800">
          <a:solidFill>
            <a:schemeClr val="tx1"/>
          </a:solidFill>
          <a:effectLst>
            <a:outerShdw blurRad="38100" dist="38100" dir="2700000" algn="tl">
              <a:srgbClr val="000000"/>
            </a:outerShdw>
          </a:effectLst>
          <a:latin typeface="+mn-lt"/>
        </a:defRPr>
      </a:lvl3pPr>
      <a:lvl4pPr marL="1200150" indent="-171450" algn="l" rtl="0" eaLnBrk="0" fontAlgn="base" hangingPunct="0">
        <a:spcBef>
          <a:spcPct val="20000"/>
        </a:spcBef>
        <a:spcAft>
          <a:spcPct val="0"/>
        </a:spcAft>
        <a:buFont typeface="Tahoma" panose="020B0604030504040204" pitchFamily="34" charset="0"/>
        <a:buChar char="–"/>
        <a:defRPr sz="1500">
          <a:solidFill>
            <a:schemeClr val="tx1"/>
          </a:solidFill>
          <a:effectLst>
            <a:outerShdw blurRad="38100" dist="38100" dir="2700000" algn="tl">
              <a:srgbClr val="000000"/>
            </a:outerShdw>
          </a:effectLst>
          <a:latin typeface="+mn-lt"/>
        </a:defRPr>
      </a:lvl4pPr>
      <a:lvl5pPr marL="1543050" indent="-171450" algn="l" rtl="0" eaLnBrk="0" fontAlgn="base" hangingPunct="0">
        <a:spcBef>
          <a:spcPct val="20000"/>
        </a:spcBef>
        <a:spcAft>
          <a:spcPct val="0"/>
        </a:spcAft>
        <a:buClr>
          <a:schemeClr val="hlink"/>
        </a:buClr>
        <a:buSzPct val="80000"/>
        <a:buFont typeface="Wingdings" panose="05000000000000000000" pitchFamily="2" charset="2"/>
        <a:buChar char="v"/>
        <a:defRPr sz="1500">
          <a:solidFill>
            <a:schemeClr val="tx1"/>
          </a:solidFill>
          <a:effectLst>
            <a:outerShdw blurRad="38100" dist="38100" dir="2700000" algn="tl">
              <a:srgbClr val="000000"/>
            </a:outerShdw>
          </a:effectLst>
          <a:latin typeface="+mn-lt"/>
        </a:defRPr>
      </a:lvl5pPr>
      <a:lvl6pPr marL="1885950" indent="-171450" algn="l" rtl="0" fontAlgn="base">
        <a:spcBef>
          <a:spcPct val="20000"/>
        </a:spcBef>
        <a:spcAft>
          <a:spcPct val="0"/>
        </a:spcAft>
        <a:buClr>
          <a:schemeClr val="hlink"/>
        </a:buClr>
        <a:buSzPct val="80000"/>
        <a:buFont typeface="Wingdings" pitchFamily="2" charset="2"/>
        <a:buChar char="v"/>
        <a:defRPr sz="1500">
          <a:solidFill>
            <a:schemeClr val="tx1"/>
          </a:solidFill>
          <a:effectLst>
            <a:outerShdw blurRad="38100" dist="38100" dir="2700000" algn="tl">
              <a:srgbClr val="000000"/>
            </a:outerShdw>
          </a:effectLst>
          <a:latin typeface="+mn-lt"/>
        </a:defRPr>
      </a:lvl6pPr>
      <a:lvl7pPr marL="2228850" indent="-171450" algn="l" rtl="0" fontAlgn="base">
        <a:spcBef>
          <a:spcPct val="20000"/>
        </a:spcBef>
        <a:spcAft>
          <a:spcPct val="0"/>
        </a:spcAft>
        <a:buClr>
          <a:schemeClr val="hlink"/>
        </a:buClr>
        <a:buSzPct val="80000"/>
        <a:buFont typeface="Wingdings" pitchFamily="2" charset="2"/>
        <a:buChar char="v"/>
        <a:defRPr sz="1500">
          <a:solidFill>
            <a:schemeClr val="tx1"/>
          </a:solidFill>
          <a:effectLst>
            <a:outerShdw blurRad="38100" dist="38100" dir="2700000" algn="tl">
              <a:srgbClr val="000000"/>
            </a:outerShdw>
          </a:effectLst>
          <a:latin typeface="+mn-lt"/>
        </a:defRPr>
      </a:lvl7pPr>
      <a:lvl8pPr marL="2571750" indent="-171450" algn="l" rtl="0" fontAlgn="base">
        <a:spcBef>
          <a:spcPct val="20000"/>
        </a:spcBef>
        <a:spcAft>
          <a:spcPct val="0"/>
        </a:spcAft>
        <a:buClr>
          <a:schemeClr val="hlink"/>
        </a:buClr>
        <a:buSzPct val="80000"/>
        <a:buFont typeface="Wingdings" pitchFamily="2" charset="2"/>
        <a:buChar char="v"/>
        <a:defRPr sz="1500">
          <a:solidFill>
            <a:schemeClr val="tx1"/>
          </a:solidFill>
          <a:effectLst>
            <a:outerShdw blurRad="38100" dist="38100" dir="2700000" algn="tl">
              <a:srgbClr val="000000"/>
            </a:outerShdw>
          </a:effectLst>
          <a:latin typeface="+mn-lt"/>
        </a:defRPr>
      </a:lvl8pPr>
      <a:lvl9pPr marL="2914650" indent="-171450" algn="l" rtl="0" fontAlgn="base">
        <a:spcBef>
          <a:spcPct val="20000"/>
        </a:spcBef>
        <a:spcAft>
          <a:spcPct val="0"/>
        </a:spcAft>
        <a:buClr>
          <a:schemeClr val="hlink"/>
        </a:buClr>
        <a:buSzPct val="80000"/>
        <a:buFont typeface="Wingdings" pitchFamily="2" charset="2"/>
        <a:buChar char="v"/>
        <a:defRPr sz="1500">
          <a:solidFill>
            <a:schemeClr val="tx1"/>
          </a:solidFill>
          <a:effectLst>
            <a:outerShdw blurRad="38100" dist="38100" dir="2700000" algn="tl">
              <a:srgbClr val="000000"/>
            </a:outerShdw>
          </a:effectLst>
          <a:latin typeface="+mn-lt"/>
        </a:defRPr>
      </a:lvl9pPr>
    </p:bodyStyle>
    <p:otherStyle>
      <a:defPPr>
        <a:defRPr lang="sl-S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pic>
        <p:nvPicPr>
          <p:cNvPr id="23" name="Google Shape;23;p47"/>
          <p:cNvPicPr preferRelativeResize="0"/>
          <p:nvPr/>
        </p:nvPicPr>
        <p:blipFill rotWithShape="1">
          <a:blip r:embed="rId3">
            <a:alphaModFix/>
          </a:blip>
          <a:srcRect/>
          <a:stretch/>
        </p:blipFill>
        <p:spPr>
          <a:xfrm>
            <a:off x="536575" y="6361112"/>
            <a:ext cx="1019175" cy="285750"/>
          </a:xfrm>
          <a:prstGeom prst="rect">
            <a:avLst/>
          </a:prstGeom>
          <a:noFill/>
          <a:ln>
            <a:noFill/>
          </a:ln>
        </p:spPr>
      </p:pic>
      <p:sp>
        <p:nvSpPr>
          <p:cNvPr id="24" name="Google Shape;24;p4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5" name="Google Shape;25;p4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Google Shape;26;p4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Tahoma"/>
                <a:ea typeface="Tahoma"/>
                <a:cs typeface="Tahoma"/>
                <a:sym typeface="Tahoma"/>
              </a:defRPr>
            </a:lvl1pPr>
            <a:lvl2pPr marR="0" lvl="1"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27" name="Google Shape;27;p47"/>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r>
              <a:rPr lang="en-US"/>
              <a:t>MPS, 21.12.2023</a:t>
            </a:r>
            <a:endParaRPr/>
          </a:p>
        </p:txBody>
      </p:sp>
      <p:sp>
        <p:nvSpPr>
          <p:cNvPr id="28" name="Google Shape;28;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extLst>
      <p:ext uri="{BB962C8B-B14F-4D97-AF65-F5344CB8AC3E}">
        <p14:creationId xmlns:p14="http://schemas.microsoft.com/office/powerpoint/2010/main" val="882341694"/>
      </p:ext>
    </p:extLst>
  </p:cSld>
  <p:clrMap bg1="lt1" tx1="dk1" bg2="dk2" tx2="lt2" accent1="accent1" accent2="accent2" accent3="accent3" accent4="accent4" accent5="accent5" accent6="accent6" hlink="hlink" folHlink="folHlink"/>
  <p:sldLayoutIdLst>
    <p:sldLayoutId id="2147487432" r:id="rId1"/>
  </p:sldLayoutIdLst>
  <p:transition spd="med">
    <p:wipe dir="r"/>
  </p:transition>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60F781E-2291-402E-B2D6-EBD9A24501FA}"/>
              </a:ext>
            </a:extLst>
          </p:cNvPr>
          <p:cNvSpPr>
            <a:spLocks noGrp="1"/>
          </p:cNvSpPr>
          <p:nvPr>
            <p:ph type="title"/>
          </p:nvPr>
        </p:nvSpPr>
        <p:spPr>
          <a:xfrm>
            <a:off x="628650" y="600503"/>
            <a:ext cx="7886700" cy="698909"/>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3B7F2DD-6946-4993-9D06-81AE9F1CB8C8}"/>
              </a:ext>
            </a:extLst>
          </p:cNvPr>
          <p:cNvSpPr>
            <a:spLocks noGrp="1"/>
          </p:cNvSpPr>
          <p:nvPr>
            <p:ph type="body" idx="1"/>
          </p:nvPr>
        </p:nvSpPr>
        <p:spPr>
          <a:xfrm>
            <a:off x="628650" y="1510145"/>
            <a:ext cx="7886700" cy="4666818"/>
          </a:xfrm>
          <a:prstGeom prst="rect">
            <a:avLst/>
          </a:prstGeom>
        </p:spPr>
        <p:txBody>
          <a:bodyPr vert="horz" lIns="91440" tIns="45720" rIns="91440" bIns="45720" rtlCol="0">
            <a:normAutofit/>
          </a:bodyPr>
          <a:lstStyle/>
          <a:p>
            <a:pPr lvl="0"/>
            <a:r>
              <a:rPr lang="es-ES"/>
              <a:t> Haga clic para modificar los estilos de texto del patrón</a:t>
            </a:r>
          </a:p>
          <a:p>
            <a:pPr lvl="1"/>
            <a:r>
              <a:rPr lang="es-ES"/>
              <a:t> Segundo nivel</a:t>
            </a:r>
          </a:p>
          <a:p>
            <a:pPr lvl="2"/>
            <a:r>
              <a:rPr lang="es-ES"/>
              <a:t> 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2EDFC9-691C-4BD8-BC58-E362FCD4436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5" name="Marcador de pie de página 4">
            <a:extLst>
              <a:ext uri="{FF2B5EF4-FFF2-40B4-BE49-F238E27FC236}">
                <a16:creationId xmlns:a16="http://schemas.microsoft.com/office/drawing/2014/main" id="{D519BDC7-F1FD-4C3F-9930-A355C341DB3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s-ES"/>
              <a:t>MPS, 21.12.2023</a:t>
            </a:r>
          </a:p>
        </p:txBody>
      </p:sp>
      <p:sp>
        <p:nvSpPr>
          <p:cNvPr id="6" name="Marcador de número de diapositiva 5">
            <a:extLst>
              <a:ext uri="{FF2B5EF4-FFF2-40B4-BE49-F238E27FC236}">
                <a16:creationId xmlns:a16="http://schemas.microsoft.com/office/drawing/2014/main" id="{1AA19B5A-72F2-47F8-BFE4-4052F28A6D0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38314F7-87DF-4AFD-8C4C-CC4950E68ABE}" type="slidenum">
              <a:rPr lang="es-ES" smtClean="0"/>
              <a:t>‹#›</a:t>
            </a:fld>
            <a:endParaRPr lang="es-ES"/>
          </a:p>
        </p:txBody>
      </p:sp>
    </p:spTree>
    <p:extLst>
      <p:ext uri="{BB962C8B-B14F-4D97-AF65-F5344CB8AC3E}">
        <p14:creationId xmlns:p14="http://schemas.microsoft.com/office/powerpoint/2010/main" val="2449653222"/>
      </p:ext>
    </p:extLst>
  </p:cSld>
  <p:clrMap bg1="lt1" tx1="dk1" bg2="lt2" tx2="dk2" accent1="accent1" accent2="accent2" accent3="accent3" accent4="accent4" accent5="accent5" accent6="accent6" hlink="hlink" folHlink="folHlink"/>
  <p:sldLayoutIdLst>
    <p:sldLayoutId id="2147487434" r:id="rId1"/>
    <p:sldLayoutId id="2147487435" r:id="rId2"/>
    <p:sldLayoutId id="2147487436" r:id="rId3"/>
    <p:sldLayoutId id="2147487437" r:id="rId4"/>
    <p:sldLayoutId id="2147487438" r:id="rId5"/>
    <p:sldLayoutId id="2147487439" r:id="rId6"/>
    <p:sldLayoutId id="2147487440" r:id="rId7"/>
    <p:sldLayoutId id="2147487441" r:id="rId8"/>
    <p:sldLayoutId id="2147487442" r:id="rId9"/>
    <p:sldLayoutId id="2147487443" r:id="rId10"/>
    <p:sldLayoutId id="2147487444" r:id="rId11"/>
  </p:sldLayoutIdLst>
  <p:hf hdr="0" dt="0"/>
  <p:txStyles>
    <p:title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139973"/>
        </a:buClr>
        <a:buFont typeface="Wingdings" panose="05000000000000000000" pitchFamily="2" charset="2"/>
        <a:buChar char="§"/>
        <a:defRPr sz="24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Clr>
          <a:srgbClr val="EACE00"/>
        </a:buClr>
        <a:buFont typeface="Wingdings" panose="05000000000000000000" pitchFamily="2" charset="2"/>
        <a:buChar char="§"/>
        <a:defRPr sz="21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Clr>
          <a:srgbClr val="139973"/>
        </a:buClr>
        <a:buFont typeface="Wingdings" panose="05000000000000000000" pitchFamily="2" charset="2"/>
        <a:buChar char="v"/>
        <a:defRPr sz="180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8300B3-3258-42B5-9872-EC4C184D6A7A}"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4077330361"/>
      </p:ext>
    </p:extLst>
  </p:cSld>
  <p:clrMap bg1="dk2" tx1="lt1" bg2="dk1" tx2="lt2" accent1="accent1" accent2="accent2" accent3="accent3" accent4="accent4" accent5="accent5" accent6="accent6" hlink="hlink" folHlink="folHlink"/>
  <p:sldLayoutIdLst>
    <p:sldLayoutId id="2147487201" r:id="rId1"/>
    <p:sldLayoutId id="2147487202" r:id="rId2"/>
    <p:sldLayoutId id="2147487203" r:id="rId3"/>
    <p:sldLayoutId id="2147487204" r:id="rId4"/>
    <p:sldLayoutId id="2147487205" r:id="rId5"/>
    <p:sldLayoutId id="2147487206" r:id="rId6"/>
    <p:sldLayoutId id="2147487207" r:id="rId7"/>
    <p:sldLayoutId id="2147487208" r:id="rId8"/>
    <p:sldLayoutId id="2147487209" r:id="rId9"/>
    <p:sldLayoutId id="2147487210" r:id="rId10"/>
    <p:sldLayoutId id="2147487211" r:id="rId11"/>
    <p:sldLayoutId id="2147487212" r:id="rId12"/>
    <p:sldLayoutId id="2147487213" r:id="rId13"/>
  </p:sldLayoutIdLst>
  <p:transition spd="med">
    <p:wipe dir="r"/>
  </p:transition>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solidFill>
                  <a:srgbClr val="FFFFFF"/>
                </a:solidFill>
                <a:effectLst>
                  <a:outerShdw blurRad="38100" dist="38100" dir="2700000" algn="tl">
                    <a:srgbClr val="000000"/>
                  </a:outerShdw>
                </a:effectLst>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86A369E-3057-4EA6-BF92-D3F5F88B0F32}"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721255207"/>
      </p:ext>
    </p:extLst>
  </p:cSld>
  <p:clrMap bg1="dk2" tx1="lt1" bg2="dk1" tx2="lt2" accent1="accent1" accent2="accent2" accent3="accent3" accent4="accent4" accent5="accent5" accent6="accent6" hlink="hlink" folHlink="folHlink"/>
  <p:sldLayoutIdLst>
    <p:sldLayoutId id="2147487228" r:id="rId1"/>
    <p:sldLayoutId id="2147487229" r:id="rId2"/>
    <p:sldLayoutId id="2147487230" r:id="rId3"/>
    <p:sldLayoutId id="2147487231" r:id="rId4"/>
    <p:sldLayoutId id="2147487232" r:id="rId5"/>
    <p:sldLayoutId id="2147487233" r:id="rId6"/>
    <p:sldLayoutId id="2147487234" r:id="rId7"/>
    <p:sldLayoutId id="2147487235" r:id="rId8"/>
    <p:sldLayoutId id="2147487236" r:id="rId9"/>
    <p:sldLayoutId id="2147487237" r:id="rId10"/>
    <p:sldLayoutId id="2147487238" r:id="rId11"/>
    <p:sldLayoutId id="2147487239" r:id="rId12"/>
    <p:sldLayoutId id="2147487240" r:id="rId13"/>
  </p:sldLayoutIdLst>
  <p:transition spd="med">
    <p:wipe dir="r"/>
  </p:transition>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5E616C-A3DB-49CF-8683-9B552F5DFEA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2041489"/>
      </p:ext>
    </p:extLst>
  </p:cSld>
  <p:clrMap bg1="dk2" tx1="lt1" bg2="dk1" tx2="lt2" accent1="accent1" accent2="accent2" accent3="accent3" accent4="accent4" accent5="accent5" accent6="accent6" hlink="hlink" folHlink="folHlink"/>
  <p:sldLayoutIdLst>
    <p:sldLayoutId id="2147487255" r:id="rId1"/>
    <p:sldLayoutId id="2147487256" r:id="rId2"/>
    <p:sldLayoutId id="2147487257" r:id="rId3"/>
    <p:sldLayoutId id="2147487258" r:id="rId4"/>
    <p:sldLayoutId id="2147487259" r:id="rId5"/>
    <p:sldLayoutId id="2147487260" r:id="rId6"/>
    <p:sldLayoutId id="2147487261" r:id="rId7"/>
    <p:sldLayoutId id="2147487262" r:id="rId8"/>
    <p:sldLayoutId id="2147487263" r:id="rId9"/>
    <p:sldLayoutId id="2147487264" r:id="rId10"/>
    <p:sldLayoutId id="2147487265" r:id="rId11"/>
    <p:sldLayoutId id="2147487266" r:id="rId12"/>
  </p:sldLayoutIdLst>
  <p:transition spd="med">
    <p:wipe dir="r"/>
  </p:transition>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sl-SI"/>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Footer Placeholder 4"/>
          <p:cNvSpPr>
            <a:spLocks noGrp="1"/>
          </p:cNvSpPr>
          <p:nvPr>
            <p:ph type="ftr" sz="quarter" idx="3"/>
          </p:nvPr>
        </p:nvSpPr>
        <p:spPr>
          <a:xfrm>
            <a:off x="457200" y="6356350"/>
            <a:ext cx="4475163" cy="365125"/>
          </a:xfrm>
          <a:prstGeom prst="rect">
            <a:avLst/>
          </a:prstGeom>
        </p:spPr>
        <p:txBody>
          <a:bodyPr vert="horz" lIns="91440" tIns="45720" rIns="91440" bIns="45720" rtlCol="0" anchor="ctr"/>
          <a:lstStyle>
            <a:lvl1pPr algn="ctr" eaLnBrk="1" hangingPunct="1">
              <a:defRPr sz="1200" smtClean="0">
                <a:solidFill>
                  <a:prstClr val="black">
                    <a:tint val="75000"/>
                  </a:prst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hangingPunct="1">
              <a:defRPr sz="1200">
                <a:solidFill>
                  <a:prstClr val="black">
                    <a:tint val="75000"/>
                  </a:prstClr>
                </a:solidFill>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AA28B8-99BD-4723-AC28-57FE6562E5FF}"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9222" name="Picture 8"/>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334125"/>
            <a:ext cx="792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991874"/>
      </p:ext>
    </p:extLst>
  </p:cSld>
  <p:clrMap bg1="lt1" tx1="dk1" bg2="lt2" tx2="dk2" accent1="accent1" accent2="accent2" accent3="accent3" accent4="accent4" accent5="accent5" accent6="accent6" hlink="hlink" folHlink="folHlink"/>
  <p:sldLayoutIdLst>
    <p:sldLayoutId id="2147487282" r:id="rId1"/>
    <p:sldLayoutId id="2147487283" r:id="rId2"/>
    <p:sldLayoutId id="2147487284" r:id="rId3"/>
    <p:sldLayoutId id="2147487285" r:id="rId4"/>
    <p:sldLayoutId id="2147487286" r:id="rId5"/>
    <p:sldLayoutId id="2147487287" r:id="rId6"/>
    <p:sldLayoutId id="2147487288" r:id="rId7"/>
    <p:sldLayoutId id="2147487289" r:id="rId8"/>
    <p:sldLayoutId id="2147487290" r:id="rId9"/>
    <p:sldLayoutId id="2147487291" r:id="rId10"/>
    <p:sldLayoutId id="2147487292" r:id="rId11"/>
    <p:sldLayoutId id="2147487293" r:id="rId12"/>
  </p:sldLayoutIdLst>
  <p:transition advClick="0" advTm="5000"/>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Footer Placeholder 4"/>
          <p:cNvSpPr>
            <a:spLocks noGrp="1"/>
          </p:cNvSpPr>
          <p:nvPr>
            <p:ph type="ftr" sz="quarter" idx="3"/>
          </p:nvPr>
        </p:nvSpPr>
        <p:spPr>
          <a:xfrm>
            <a:off x="457200" y="6356350"/>
            <a:ext cx="44748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CE6A1F-9C05-4A81-B362-2A1C6BD7CF3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7" name="Picture 6"/>
          <p:cNvPicPr>
            <a:picLocks noChangeAspect="1"/>
          </p:cNvPicPr>
          <p:nvPr userDrawn="1"/>
        </p:nvPicPr>
        <p:blipFill>
          <a:blip r:embed="rId13"/>
          <a:stretch>
            <a:fillRect/>
          </a:stretch>
        </p:blipFill>
        <p:spPr>
          <a:xfrm>
            <a:off x="457200" y="6356350"/>
            <a:ext cx="872992" cy="350689"/>
          </a:xfrm>
          <a:prstGeom prst="rect">
            <a:avLst/>
          </a:prstGeom>
        </p:spPr>
      </p:pic>
    </p:spTree>
    <p:extLst>
      <p:ext uri="{BB962C8B-B14F-4D97-AF65-F5344CB8AC3E}">
        <p14:creationId xmlns:p14="http://schemas.microsoft.com/office/powerpoint/2010/main" val="3299946671"/>
      </p:ext>
    </p:extLst>
  </p:cSld>
  <p:clrMap bg1="lt1" tx1="dk1" bg2="lt2" tx2="dk2" accent1="accent1" accent2="accent2" accent3="accent3" accent4="accent4" accent5="accent5" accent6="accent6" hlink="hlink" folHlink="folHlink"/>
  <p:sldLayoutIdLst>
    <p:sldLayoutId id="2147487307" r:id="rId1"/>
    <p:sldLayoutId id="2147487308" r:id="rId2"/>
    <p:sldLayoutId id="2147487309" r:id="rId3"/>
    <p:sldLayoutId id="2147487310" r:id="rId4"/>
    <p:sldLayoutId id="2147487311" r:id="rId5"/>
    <p:sldLayoutId id="2147487312" r:id="rId6"/>
    <p:sldLayoutId id="2147487313" r:id="rId7"/>
    <p:sldLayoutId id="2147487314" r:id="rId8"/>
    <p:sldLayoutId id="2147487315" r:id="rId9"/>
    <p:sldLayoutId id="2147487316" r:id="rId10"/>
    <p:sldLayoutId id="2147487317" r:id="rId11"/>
  </p:sldLayoutIdLst>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solidFill>
                  <a:srgbClr val="FFFFFF"/>
                </a:solidFill>
                <a:effectLst>
                  <a:outerShdw blurRad="38100" dist="38100" dir="2700000" algn="tl">
                    <a:srgbClr val="000000"/>
                  </a:outerShdw>
                </a:effectLst>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86A369E-3057-4EA6-BF92-D3F5F88B0F32}"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151930665"/>
      </p:ext>
    </p:extLst>
  </p:cSld>
  <p:clrMap bg1="dk2" tx1="lt1" bg2="dk1" tx2="lt2" accent1="accent1" accent2="accent2" accent3="accent3" accent4="accent4" accent5="accent5" accent6="accent6" hlink="hlink" folHlink="folHlink"/>
  <p:sldLayoutIdLst>
    <p:sldLayoutId id="2147487321" r:id="rId1"/>
    <p:sldLayoutId id="2147487322" r:id="rId2"/>
    <p:sldLayoutId id="2147487323" r:id="rId3"/>
    <p:sldLayoutId id="2147487324" r:id="rId4"/>
    <p:sldLayoutId id="2147487325" r:id="rId5"/>
    <p:sldLayoutId id="2147487326" r:id="rId6"/>
    <p:sldLayoutId id="2147487327" r:id="rId7"/>
    <p:sldLayoutId id="2147487328" r:id="rId8"/>
    <p:sldLayoutId id="2147487329" r:id="rId9"/>
    <p:sldLayoutId id="2147487330" r:id="rId10"/>
    <p:sldLayoutId id="2147487331" r:id="rId11"/>
    <p:sldLayoutId id="2147487332" r:id="rId12"/>
    <p:sldLayoutId id="2147487333" r:id="rId13"/>
  </p:sldLayoutIdLst>
  <p:transition spd="med">
    <p:wipe dir="r"/>
  </p:transition>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Footer Placeholder 4"/>
          <p:cNvSpPr>
            <a:spLocks noGrp="1"/>
          </p:cNvSpPr>
          <p:nvPr>
            <p:ph type="ftr" sz="quarter" idx="3"/>
          </p:nvPr>
        </p:nvSpPr>
        <p:spPr>
          <a:xfrm>
            <a:off x="457200" y="6356350"/>
            <a:ext cx="44748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CE6A1F-9C05-4A81-B362-2A1C6BD7CF3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7" name="Picture 6"/>
          <p:cNvPicPr>
            <a:picLocks noChangeAspect="1"/>
          </p:cNvPicPr>
          <p:nvPr userDrawn="1"/>
        </p:nvPicPr>
        <p:blipFill>
          <a:blip r:embed="rId14"/>
          <a:stretch>
            <a:fillRect/>
          </a:stretch>
        </p:blipFill>
        <p:spPr>
          <a:xfrm>
            <a:off x="457200" y="6356350"/>
            <a:ext cx="872992" cy="350689"/>
          </a:xfrm>
          <a:prstGeom prst="rect">
            <a:avLst/>
          </a:prstGeom>
        </p:spPr>
      </p:pic>
    </p:spTree>
    <p:extLst>
      <p:ext uri="{BB962C8B-B14F-4D97-AF65-F5344CB8AC3E}">
        <p14:creationId xmlns:p14="http://schemas.microsoft.com/office/powerpoint/2010/main" val="2911701993"/>
      </p:ext>
    </p:extLst>
  </p:cSld>
  <p:clrMap bg1="lt1" tx1="dk1" bg2="lt2" tx2="dk2" accent1="accent1" accent2="accent2" accent3="accent3" accent4="accent4" accent5="accent5" accent6="accent6" hlink="hlink" folHlink="folHlink"/>
  <p:sldLayoutIdLst>
    <p:sldLayoutId id="2147487335" r:id="rId1"/>
    <p:sldLayoutId id="2147487336" r:id="rId2"/>
    <p:sldLayoutId id="2147487337" r:id="rId3"/>
    <p:sldLayoutId id="2147487338" r:id="rId4"/>
    <p:sldLayoutId id="2147487339" r:id="rId5"/>
    <p:sldLayoutId id="2147487340" r:id="rId6"/>
    <p:sldLayoutId id="2147487341" r:id="rId7"/>
    <p:sldLayoutId id="2147487342" r:id="rId8"/>
    <p:sldLayoutId id="2147487343" r:id="rId9"/>
    <p:sldLayoutId id="2147487344" r:id="rId10"/>
    <p:sldLayoutId id="2147487345" r:id="rId11"/>
    <p:sldLayoutId id="2147487346" r:id="rId12"/>
  </p:sldLayoutIdLst>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0932C65-460B-45AD-9D0A-B4530137A44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4498340"/>
      </p:ext>
    </p:extLst>
  </p:cSld>
  <p:clrMap bg1="dk2" tx1="lt1" bg2="dk1" tx2="lt2" accent1="accent1" accent2="accent2" accent3="accent3" accent4="accent4" accent5="accent5" accent6="accent6" hlink="hlink" folHlink="folHlink"/>
  <p:sldLayoutIdLst>
    <p:sldLayoutId id="2147487349" r:id="rId1"/>
    <p:sldLayoutId id="2147487350" r:id="rId2"/>
    <p:sldLayoutId id="2147487351" r:id="rId3"/>
    <p:sldLayoutId id="2147487352" r:id="rId4"/>
    <p:sldLayoutId id="2147487353" r:id="rId5"/>
    <p:sldLayoutId id="2147487354" r:id="rId6"/>
    <p:sldLayoutId id="2147487355" r:id="rId7"/>
    <p:sldLayoutId id="2147487356" r:id="rId8"/>
    <p:sldLayoutId id="2147487357" r:id="rId9"/>
    <p:sldLayoutId id="2147487358" r:id="rId10"/>
    <p:sldLayoutId id="2147487359" r:id="rId11"/>
    <p:sldLayoutId id="2147487360" r:id="rId12"/>
  </p:sldLayoutIdLst>
  <p:transition spd="med">
    <p:wipe dir="r"/>
  </p:transition>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9.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6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5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image" Target="../media/image30.jpeg"/><Relationship Id="rId1" Type="http://schemas.openxmlformats.org/officeDocument/2006/relationships/slideLayout" Target="../slideLayouts/slideLayout155.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8.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eg"/><Relationship Id="rId1" Type="http://schemas.openxmlformats.org/officeDocument/2006/relationships/slideLayout" Target="../slideLayouts/slideLayout15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4.png"/><Relationship Id="rId1" Type="http://schemas.openxmlformats.org/officeDocument/2006/relationships/slideLayout" Target="../slideLayouts/slideLayout14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1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13.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11.xml"/><Relationship Id="rId5" Type="http://schemas.openxmlformats.org/officeDocument/2006/relationships/image" Target="../media/image53.jpg"/><Relationship Id="rId4" Type="http://schemas.openxmlformats.org/officeDocument/2006/relationships/image" Target="../media/image52.jp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11.xml"/><Relationship Id="rId5" Type="http://schemas.openxmlformats.org/officeDocument/2006/relationships/image" Target="../media/image53.jpg"/><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2.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audio" Target="../media/audio1.wav"/><Relationship Id="rId1" Type="http://schemas.openxmlformats.org/officeDocument/2006/relationships/slideLayout" Target="../slideLayouts/slideLayout124.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4.xml"/></Relationships>
</file>

<file path=ppt/slides/_rels/slide2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3.xml"/><Relationship Id="rId1" Type="http://schemas.openxmlformats.org/officeDocument/2006/relationships/slideLayout" Target="../slideLayouts/slideLayout1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4.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98.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7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62.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2.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2.png"/><Relationship Id="rId1" Type="http://schemas.openxmlformats.org/officeDocument/2006/relationships/slideLayout" Target="../slideLayouts/slideLayout86.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33.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50.xml"/><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50.xml"/><Relationship Id="rId5" Type="http://schemas.openxmlformats.org/officeDocument/2006/relationships/image" Target="../media/image79.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50.xml"/><Relationship Id="rId6" Type="http://schemas.openxmlformats.org/officeDocument/2006/relationships/image" Target="../media/image45.png"/><Relationship Id="rId5" Type="http://schemas.openxmlformats.org/officeDocument/2006/relationships/image" Target="../media/image79.png"/><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20" name="Title 5"/>
          <p:cNvSpPr>
            <a:spLocks noGrp="1"/>
          </p:cNvSpPr>
          <p:nvPr>
            <p:ph type="ctrTitle" sz="quarter"/>
          </p:nvPr>
        </p:nvSpPr>
        <p:spPr>
          <a:xfrm>
            <a:off x="899592" y="2420888"/>
            <a:ext cx="8016056" cy="3040761"/>
          </a:xfrm>
        </p:spPr>
        <p:txBody>
          <a:bodyPr/>
          <a:lstStyle/>
          <a:p>
            <a:r>
              <a:rPr lang="sl-SI" dirty="0">
                <a:effectLst>
                  <a:outerShdw blurRad="38100" dist="38100" dir="2700000" algn="tl">
                    <a:srgbClr val="000000"/>
                  </a:outerShdw>
                  <a:reflection blurRad="6350" stA="50000" endA="300" endPos="50000" dist="60007" dir="5400000" sy="-100000" algn="bl" rotWithShape="0"/>
                </a:effectLst>
              </a:rPr>
              <a:t> </a:t>
            </a:r>
            <a:br>
              <a:rPr lang="sl-SI" dirty="0">
                <a:effectLst>
                  <a:outerShdw blurRad="38100" dist="38100" dir="2700000" algn="tl">
                    <a:srgbClr val="000000"/>
                  </a:outerShdw>
                  <a:reflection blurRad="6350" stA="50000" endA="300" endPos="50000" dist="60007" dir="5400000" sy="-100000" algn="bl" rotWithShape="0"/>
                </a:effectLst>
              </a:rPr>
            </a:br>
            <a:br>
              <a:rPr lang="sl-SI" dirty="0">
                <a:effectLst>
                  <a:outerShdw blurRad="38100" dist="38100" dir="2700000" algn="tl">
                    <a:srgbClr val="000000"/>
                  </a:outerShdw>
                  <a:reflection blurRad="6350" stA="50000" endA="300" endPos="50000" dist="60007" dir="5400000" sy="-100000" algn="bl" rotWithShape="0"/>
                </a:effectLst>
              </a:rPr>
            </a:br>
            <a:br>
              <a:rPr lang="sl-SI" dirty="0">
                <a:effectLst>
                  <a:outerShdw blurRad="38100" dist="38100" dir="2700000" algn="tl">
                    <a:srgbClr val="000000"/>
                  </a:outerShdw>
                  <a:reflection blurRad="6350" stA="50000" endA="300" endPos="50000" dist="60007" dir="5400000" sy="-100000" algn="bl" rotWithShape="0"/>
                </a:effectLst>
              </a:rPr>
            </a:br>
            <a:r>
              <a:rPr lang="en-US" dirty="0">
                <a:effectLst>
                  <a:outerShdw blurRad="38100" dist="38100" dir="2700000" algn="tl">
                    <a:srgbClr val="000000"/>
                  </a:outerShdw>
                  <a:reflection blurRad="6350" stA="50000" endA="300" endPos="50000" dist="60007" dir="5400000" sy="-100000" algn="bl" rotWithShape="0"/>
                </a:effectLst>
              </a:rPr>
              <a:t> </a:t>
            </a:r>
            <a:r>
              <a:rPr lang="sl-SI" dirty="0" err="1">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Information</a:t>
            </a:r>
            <a:r>
              <a:rPr lang="sl-SI" dirty="0">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a:t>
            </a:r>
            <a:r>
              <a:rPr lang="sl-SI" dirty="0" err="1">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society</a:t>
            </a:r>
            <a:r>
              <a:rPr lang="sl-SI" dirty="0">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a:t>
            </a:r>
            <a:r>
              <a:rPr lang="sl-SI" altLang="sl-SI" dirty="0">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AI, </a:t>
            </a:r>
            <a:r>
              <a:rPr lang="sl-SI" altLang="sl-SI" dirty="0" err="1">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superintelligence</a:t>
            </a:r>
            <a:r>
              <a:rPr lang="sl-SI" altLang="sl-SI" dirty="0">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a:t>
            </a:r>
            <a:r>
              <a:rPr lang="sl-SI" altLang="sl-SI" dirty="0" err="1">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agents</a:t>
            </a:r>
            <a:r>
              <a:rPr lang="sl-SI" altLang="sl-SI" dirty="0">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BI, AmI, </a:t>
            </a:r>
            <a:r>
              <a:rPr lang="sl-SI" altLang="sl-SI" dirty="0" err="1">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cognitive</a:t>
            </a:r>
            <a:r>
              <a:rPr lang="sl-SI" altLang="sl-SI" dirty="0">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science</a:t>
            </a:r>
            <a:endParaRPr lang="en-US" dirty="0">
              <a:effectLst>
                <a:reflection blurRad="6350" stA="50000" endA="300" endPos="50000" dist="60007" dir="5400000" sy="-100000" algn="bl" rotWithShape="0"/>
              </a:effectLst>
            </a:endParaRPr>
          </a:p>
        </p:txBody>
      </p:sp>
      <p:sp>
        <p:nvSpPr>
          <p:cNvPr id="11267" name="Rectangle 3"/>
          <p:cNvSpPr>
            <a:spLocks noGrp="1" noChangeArrowheads="1"/>
          </p:cNvSpPr>
          <p:nvPr>
            <p:ph type="subTitle" idx="1"/>
          </p:nvPr>
        </p:nvSpPr>
        <p:spPr>
          <a:xfrm>
            <a:off x="3851920" y="5661248"/>
            <a:ext cx="6832848" cy="1852016"/>
          </a:xfrm>
        </p:spPr>
        <p:txBody>
          <a:bodyPr/>
          <a:lstStyle/>
          <a:p>
            <a:r>
              <a:rPr lang="sl-SI" sz="1800" dirty="0"/>
              <a:t>Matjaž Gams</a:t>
            </a:r>
            <a:endParaRPr lang="en-US" sz="1800" dirty="0"/>
          </a:p>
          <a:p>
            <a:r>
              <a:rPr lang="sl-SI" sz="1800" dirty="0"/>
              <a:t>Institut „Jožef Stefan“</a:t>
            </a:r>
            <a:endParaRPr lang="en-US" sz="1800" dirty="0"/>
          </a:p>
        </p:txBody>
      </p:sp>
      <p:pic>
        <p:nvPicPr>
          <p:cNvPr id="1229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930" y="4641601"/>
            <a:ext cx="3563938"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2679" y="498118"/>
            <a:ext cx="5571321" cy="292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F0B75C0-F3DF-434F-8ADF-D9D174FE31C9}"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Rectangle 3"/>
          <p:cNvSpPr/>
          <p:nvPr/>
        </p:nvSpPr>
        <p:spPr>
          <a:xfrm rot="17883347">
            <a:off x="736139" y="1217030"/>
            <a:ext cx="2376264" cy="1795849"/>
          </a:xfrm>
          <a:prstGeom prst="rect">
            <a:avLst/>
          </a:prstGeom>
          <a:noFill/>
        </p:spPr>
        <p:txBody>
          <a:bodyPr wrap="none" lIns="91440" tIns="45720" rIns="91440" bIns="45720">
            <a:prstTxWarp prst="textCircl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l-SI" sz="5400" b="1" i="0" u="none" strike="noStrike" kern="1200" cap="none" spc="0" normalizeH="0" baseline="0" noProof="0" dirty="0" err="1">
                <a:ln/>
                <a:pattFill prst="dkUpDiag">
                  <a:fgClr>
                    <a:srgbClr val="000099">
                      <a:lumMod val="50000"/>
                    </a:srgbClr>
                  </a:fgClr>
                  <a:bgClr>
                    <a:srgbClr val="FFFFFF">
                      <a:lumMod val="75000"/>
                      <a:lumOff val="25000"/>
                    </a:srgbClr>
                  </a:bgClr>
                </a:pattFill>
                <a:effectLst>
                  <a:outerShdw blurRad="38100" dist="19050" dir="2700000" algn="tl" rotWithShape="0">
                    <a:srgbClr val="010199">
                      <a:lumMod val="50000"/>
                      <a:alpha val="40000"/>
                    </a:srgbClr>
                  </a:outerShdw>
                </a:effectLst>
                <a:uLnTx/>
                <a:uFillTx/>
                <a:latin typeface="Tahoma" panose="020B0604030504040204" pitchFamily="34" charset="0"/>
                <a:ea typeface="+mn-ea"/>
                <a:cs typeface="+mn-cs"/>
              </a:rPr>
              <a:t>Overview</a:t>
            </a:r>
            <a:r>
              <a:rPr kumimoji="0" lang="sl-SI" sz="5400" b="1" i="0" u="none" strike="noStrike" kern="1200" cap="none" spc="0" normalizeH="0" baseline="0" noProof="0" dirty="0">
                <a:ln/>
                <a:pattFill prst="dkUpDiag">
                  <a:fgClr>
                    <a:srgbClr val="000099">
                      <a:lumMod val="50000"/>
                    </a:srgbClr>
                  </a:fgClr>
                  <a:bgClr>
                    <a:srgbClr val="FFFFFF">
                      <a:lumMod val="75000"/>
                      <a:lumOff val="25000"/>
                    </a:srgbClr>
                  </a:bgClr>
                </a:pattFill>
                <a:effectLst>
                  <a:outerShdw blurRad="38100" dist="19050" dir="2700000" algn="tl" rotWithShape="0">
                    <a:srgbClr val="010199">
                      <a:lumMod val="50000"/>
                      <a:alpha val="40000"/>
                    </a:srgbClr>
                  </a:outerShdw>
                </a:effectLst>
                <a:uLnTx/>
                <a:uFillTx/>
                <a:latin typeface="Tahoma" panose="020B0604030504040204" pitchFamily="34" charset="0"/>
                <a:ea typeface="+mn-ea"/>
                <a:cs typeface="+mn-cs"/>
              </a:rPr>
              <a:t>    </a:t>
            </a:r>
            <a:endParaRPr kumimoji="0" lang="en-US" sz="5400" b="1" i="0" u="none" strike="noStrike" kern="1200" cap="none" spc="0" normalizeH="0" baseline="0" noProof="0" dirty="0">
              <a:ln/>
              <a:pattFill prst="dkUpDiag">
                <a:fgClr>
                  <a:srgbClr val="000099">
                    <a:lumMod val="50000"/>
                  </a:srgbClr>
                </a:fgClr>
                <a:bgClr>
                  <a:srgbClr val="FFFFFF">
                    <a:lumMod val="75000"/>
                    <a:lumOff val="25000"/>
                  </a:srgbClr>
                </a:bgClr>
              </a:pattFill>
              <a:effectLst>
                <a:outerShdw blurRad="38100" dist="19050" dir="2700000" algn="tl" rotWithShape="0">
                  <a:srgbClr val="010199">
                    <a:lumMod val="50000"/>
                    <a:alpha val="40000"/>
                  </a:srgbClr>
                </a:outerShdw>
              </a:effectLst>
              <a:uLnTx/>
              <a:uFillTx/>
              <a:latin typeface="Tahoma" panose="020B0604030504040204" pitchFamily="34" charset="0"/>
              <a:ea typeface="+mn-ea"/>
              <a:cs typeface="+mn-cs"/>
            </a:endParaRPr>
          </a:p>
        </p:txBody>
      </p:sp>
      <p:sp>
        <p:nvSpPr>
          <p:cNvPr id="5" name="Footer Placeholder 4"/>
          <p:cNvSpPr>
            <a:spLocks noGrp="1"/>
          </p:cNvSpPr>
          <p:nvPr>
            <p:ph type="ftr"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p>
        </p:txBody>
      </p:sp>
    </p:spTree>
    <p:extLst>
      <p:ext uri="{BB962C8B-B14F-4D97-AF65-F5344CB8AC3E}">
        <p14:creationId xmlns:p14="http://schemas.microsoft.com/office/powerpoint/2010/main" val="22452449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endCondLst>
                                    <p:cond evt="onNext" delay="0">
                                      <p:tgtEl>
                                        <p:sldTgt/>
                                      </p:tgtEl>
                                    </p:cond>
                                  </p:endCondLst>
                                  <p:iterate type="lt">
                                    <p:tmPct val="10000"/>
                                  </p:iterate>
                                  <p:childTnLst>
                                    <p:animMotion origin="layout" path="M 0.0 0.0 L 0.0 -0.07213" pathEditMode="relative" ptsTypes="">
                                      <p:cBhvr>
                                        <p:cTn id="6" dur="10000" accel="50000" decel="50000" autoRev="1" fill="hold">
                                          <p:stCondLst>
                                            <p:cond delay="0"/>
                                          </p:stCondLst>
                                        </p:cTn>
                                        <p:tgtEl>
                                          <p:spTgt spid="4"/>
                                        </p:tgtEl>
                                        <p:attrNameLst>
                                          <p:attrName>ppt_x</p:attrName>
                                          <p:attrName>ppt_y</p:attrName>
                                        </p:attrNameLst>
                                      </p:cBhvr>
                                    </p:animMotion>
                                    <p:animRot by="1500000">
                                      <p:cBhvr>
                                        <p:cTn id="7" dur="5000" fill="hold">
                                          <p:stCondLst>
                                            <p:cond delay="0"/>
                                          </p:stCondLst>
                                        </p:cTn>
                                        <p:tgtEl>
                                          <p:spTgt spid="4"/>
                                        </p:tgtEl>
                                        <p:attrNameLst>
                                          <p:attrName>r</p:attrName>
                                        </p:attrNameLst>
                                      </p:cBhvr>
                                    </p:animRot>
                                    <p:animRot by="-1500000">
                                      <p:cBhvr>
                                        <p:cTn id="8" dur="5000" fill="hold">
                                          <p:stCondLst>
                                            <p:cond delay="5000"/>
                                          </p:stCondLst>
                                        </p:cTn>
                                        <p:tgtEl>
                                          <p:spTgt spid="4"/>
                                        </p:tgtEl>
                                        <p:attrNameLst>
                                          <p:attrName>r</p:attrName>
                                        </p:attrNameLst>
                                      </p:cBhvr>
                                    </p:animRot>
                                    <p:animRot by="-1500000">
                                      <p:cBhvr>
                                        <p:cTn id="9" dur="5000" fill="hold">
                                          <p:stCondLst>
                                            <p:cond delay="10000"/>
                                          </p:stCondLst>
                                        </p:cTn>
                                        <p:tgtEl>
                                          <p:spTgt spid="4"/>
                                        </p:tgtEl>
                                        <p:attrNameLst>
                                          <p:attrName>r</p:attrName>
                                        </p:attrNameLst>
                                      </p:cBhvr>
                                    </p:animRot>
                                    <p:animRot by="1500000">
                                      <p:cBhvr>
                                        <p:cTn id="10" dur="5000" fill="hold">
                                          <p:stCondLst>
                                            <p:cond delay="15000"/>
                                          </p:stCondLst>
                                        </p:cTn>
                                        <p:tgtEl>
                                          <p:spTgt spid="4"/>
                                        </p:tgtEl>
                                        <p:attrNameLst>
                                          <p:attrName>r</p:attrName>
                                        </p:attrNameLst>
                                      </p:cBhvr>
                                    </p:animRot>
                                  </p:childTnLst>
                                </p:cTn>
                              </p:par>
                              <p:par>
                                <p:cTn id="11" presetID="45" presetClass="exit" presetSubtype="0" repeatCount="indefinite" fill="hold" grpId="0" nodeType="withEffect">
                                  <p:stCondLst>
                                    <p:cond delay="0"/>
                                  </p:stCondLst>
                                  <p:endCondLst>
                                    <p:cond evt="onNext" delay="0">
                                      <p:tgtEl>
                                        <p:sldTgt/>
                                      </p:tgtEl>
                                    </p:cond>
                                  </p:endCondLst>
                                  <p:childTnLst>
                                    <p:animEffect transition="out" filter="fade">
                                      <p:cBhvr>
                                        <p:cTn id="12" dur="59000"/>
                                        <p:tgtEl>
                                          <p:spTgt spid="60420"/>
                                        </p:tgtEl>
                                      </p:cBhvr>
                                    </p:animEffect>
                                    <p:anim calcmode="lin" valueType="num">
                                      <p:cBhvr>
                                        <p:cTn id="13" dur="59000"/>
                                        <p:tgtEl>
                                          <p:spTgt spid="604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 dur="59000"/>
                                        <p:tgtEl>
                                          <p:spTgt spid="60420"/>
                                        </p:tgtEl>
                                        <p:attrNameLst>
                                          <p:attrName>ppt_h</p:attrName>
                                        </p:attrNameLst>
                                      </p:cBhvr>
                                      <p:tavLst>
                                        <p:tav tm="0">
                                          <p:val>
                                            <p:strVal val="ppt_h"/>
                                          </p:val>
                                        </p:tav>
                                        <p:tav tm="100000">
                                          <p:val>
                                            <p:strVal val="ppt_h"/>
                                          </p:val>
                                        </p:tav>
                                      </p:tavLst>
                                    </p:anim>
                                    <p:set>
                                      <p:cBhvr>
                                        <p:cTn id="15" dur="1" fill="hold">
                                          <p:stCondLst>
                                            <p:cond delay="58999"/>
                                          </p:stCondLst>
                                        </p:cTn>
                                        <p:tgtEl>
                                          <p:spTgt spid="604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5613" y="292100"/>
            <a:ext cx="8229600" cy="565150"/>
          </a:xfrm>
        </p:spPr>
        <p:txBody>
          <a:bodyPr/>
          <a:lstStyle/>
          <a:p>
            <a:pPr algn="ctr">
              <a:defRPr/>
            </a:pPr>
            <a:r>
              <a:rPr lang="sl-SI" sz="3600" b="1" dirty="0">
                <a:solidFill>
                  <a:schemeClr val="bg2"/>
                </a:solidFill>
                <a:effectLst>
                  <a:outerShdw blurRad="38100" dist="38100" dir="2700000" algn="tl">
                    <a:srgbClr val="C0C0C0"/>
                  </a:outerShdw>
                </a:effectLst>
              </a:rPr>
              <a:t>Human </a:t>
            </a:r>
            <a:r>
              <a:rPr lang="sl-SI" sz="3600" b="1" dirty="0" err="1">
                <a:solidFill>
                  <a:schemeClr val="bg2"/>
                </a:solidFill>
                <a:effectLst>
                  <a:outerShdw blurRad="38100" dist="38100" dir="2700000" algn="tl">
                    <a:srgbClr val="C0C0C0"/>
                  </a:outerShdw>
                </a:effectLst>
              </a:rPr>
              <a:t>longevity</a:t>
            </a:r>
            <a:r>
              <a:rPr lang="sl-SI" sz="3600" b="1" dirty="0">
                <a:solidFill>
                  <a:schemeClr val="bg2"/>
                </a:solidFill>
                <a:effectLst>
                  <a:outerShdw blurRad="38100" dist="38100" dir="2700000" algn="tl">
                    <a:srgbClr val="C0C0C0"/>
                  </a:outerShdw>
                </a:effectLst>
              </a:rPr>
              <a:t> - </a:t>
            </a:r>
            <a:r>
              <a:rPr lang="en-US" sz="3600" b="1" dirty="0">
                <a:solidFill>
                  <a:schemeClr val="bg2"/>
                </a:solidFill>
                <a:effectLst>
                  <a:outerShdw blurRad="38100" dist="38100" dir="2700000" algn="tl">
                    <a:srgbClr val="C0C0C0"/>
                  </a:outerShdw>
                </a:effectLst>
              </a:rPr>
              <a:t>Fermi paradox  </a:t>
            </a:r>
          </a:p>
        </p:txBody>
      </p:sp>
      <p:sp>
        <p:nvSpPr>
          <p:cNvPr id="14340" name="Text Box 4"/>
          <p:cNvSpPr txBox="1">
            <a:spLocks noChangeArrowheads="1"/>
          </p:cNvSpPr>
          <p:nvPr/>
        </p:nvSpPr>
        <p:spPr bwMode="auto">
          <a:xfrm>
            <a:off x="455488" y="1319602"/>
            <a:ext cx="2563147" cy="310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Drake equation : civilizations should be abundant – Fermi : where??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Short span??</a:t>
            </a: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CA7EF2-AC21-405C-B913-D28104F840C8}"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3" name="Picture 2"/>
          <p:cNvPicPr>
            <a:picLocks noChangeAspect="1"/>
          </p:cNvPicPr>
          <p:nvPr/>
        </p:nvPicPr>
        <p:blipFill>
          <a:blip r:embed="rId3"/>
          <a:stretch>
            <a:fillRect/>
          </a:stretch>
        </p:blipFill>
        <p:spPr>
          <a:xfrm>
            <a:off x="30673" y="6274423"/>
            <a:ext cx="1231499" cy="676715"/>
          </a:xfrm>
          <a:prstGeom prst="rect">
            <a:avLst/>
          </a:prstGeom>
        </p:spPr>
      </p:pic>
      <p:pic>
        <p:nvPicPr>
          <p:cNvPr id="6" name="Picture 5"/>
          <p:cNvPicPr>
            <a:picLocks noChangeAspect="1"/>
          </p:cNvPicPr>
          <p:nvPr/>
        </p:nvPicPr>
        <p:blipFill>
          <a:blip r:embed="rId4"/>
          <a:stretch>
            <a:fillRect/>
          </a:stretch>
        </p:blipFill>
        <p:spPr>
          <a:xfrm>
            <a:off x="3018635" y="940280"/>
            <a:ext cx="6119773" cy="4720968"/>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429356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16" name="Slika 15">
            <a:extLst>
              <a:ext uri="{FF2B5EF4-FFF2-40B4-BE49-F238E27FC236}">
                <a16:creationId xmlns:a16="http://schemas.microsoft.com/office/drawing/2014/main" id="{DE9DBD8D-F552-4541-9397-1DD6231EF27F}"/>
              </a:ext>
            </a:extLst>
          </p:cNvPr>
          <p:cNvPicPr>
            <a:picLocks noChangeAspect="1"/>
          </p:cNvPicPr>
          <p:nvPr/>
        </p:nvPicPr>
        <p:blipFill>
          <a:blip r:embed="rId3"/>
          <a:stretch>
            <a:fillRect/>
          </a:stretch>
        </p:blipFill>
        <p:spPr>
          <a:xfrm>
            <a:off x="3275856" y="4533536"/>
            <a:ext cx="5821184" cy="2616770"/>
          </a:xfrm>
          <a:prstGeom prst="rect">
            <a:avLst/>
          </a:prstGeom>
        </p:spPr>
      </p:pic>
      <p:pic>
        <p:nvPicPr>
          <p:cNvPr id="811" name="Google Shape;811;g9c591583bc_0_0"/>
          <p:cNvPicPr preferRelativeResize="0"/>
          <p:nvPr/>
        </p:nvPicPr>
        <p:blipFill>
          <a:blip r:embed="rId4">
            <a:alphaModFix/>
          </a:blip>
          <a:stretch>
            <a:fillRect/>
          </a:stretch>
        </p:blipFill>
        <p:spPr>
          <a:xfrm>
            <a:off x="451636" y="4878271"/>
            <a:ext cx="3021419" cy="1841084"/>
          </a:xfrm>
          <a:prstGeom prst="rect">
            <a:avLst/>
          </a:prstGeom>
          <a:noFill/>
          <a:ln>
            <a:noFill/>
          </a:ln>
        </p:spPr>
      </p:pic>
      <p:pic>
        <p:nvPicPr>
          <p:cNvPr id="12" name="Slika 11">
            <a:extLst>
              <a:ext uri="{FF2B5EF4-FFF2-40B4-BE49-F238E27FC236}">
                <a16:creationId xmlns:a16="http://schemas.microsoft.com/office/drawing/2014/main" id="{34B465BF-63EB-4299-966F-E1F0E83C79FF}"/>
              </a:ext>
            </a:extLst>
          </p:cNvPr>
          <p:cNvPicPr>
            <a:picLocks noChangeAspect="1"/>
          </p:cNvPicPr>
          <p:nvPr/>
        </p:nvPicPr>
        <p:blipFill>
          <a:blip r:embed="rId5"/>
          <a:stretch>
            <a:fillRect/>
          </a:stretch>
        </p:blipFill>
        <p:spPr>
          <a:xfrm>
            <a:off x="-6997" y="1159818"/>
            <a:ext cx="2972215" cy="3334215"/>
          </a:xfrm>
          <a:prstGeom prst="rect">
            <a:avLst/>
          </a:prstGeom>
        </p:spPr>
      </p:pic>
      <p:sp>
        <p:nvSpPr>
          <p:cNvPr id="804" name="Google Shape;804;g9c591583bc_0_0"/>
          <p:cNvSpPr txBox="1"/>
          <p:nvPr/>
        </p:nvSpPr>
        <p:spPr>
          <a:xfrm>
            <a:off x="2170509" y="2100263"/>
            <a:ext cx="5143500" cy="208350"/>
          </a:xfrm>
          <a:prstGeom prst="rect">
            <a:avLst/>
          </a:prstGeom>
          <a:noFill/>
          <a:ln>
            <a:noFill/>
          </a:ln>
        </p:spPr>
        <p:txBody>
          <a:bodyPr spcFirstLastPara="1" wrap="square" lIns="51788" tIns="25894" rIns="51788" bIns="25894"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805" name="Google Shape;805;g9c591583bc_0_0"/>
          <p:cNvSpPr txBox="1"/>
          <p:nvPr/>
        </p:nvSpPr>
        <p:spPr>
          <a:xfrm>
            <a:off x="2100263" y="2334815"/>
            <a:ext cx="5042250" cy="329850"/>
          </a:xfrm>
          <a:prstGeom prst="rect">
            <a:avLst/>
          </a:prstGeom>
          <a:noFill/>
          <a:ln>
            <a:noFill/>
          </a:ln>
        </p:spPr>
        <p:txBody>
          <a:bodyPr spcFirstLastPara="1" wrap="square" lIns="51788" tIns="25894" rIns="51788" bIns="25894"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Pts val="2400"/>
              <a:buFont typeface="Arial"/>
              <a:buNone/>
              <a:tabLst/>
              <a:defRPr/>
            </a:pPr>
            <a:r>
              <a:rPr kumimoji="0" lang="en-US" sz="1800" b="0" i="0" u="none" strike="noStrike" kern="0" cap="none" spc="0" normalizeH="0" baseline="0" noProof="0">
                <a:ln>
                  <a:noFill/>
                </a:ln>
                <a:solidFill>
                  <a:srgbClr val="000000"/>
                </a:solidFill>
                <a:effectLst/>
                <a:uLnTx/>
                <a:uFillTx/>
                <a:latin typeface="Tahoma"/>
                <a:ea typeface="Tahoma"/>
                <a:cs typeface="Tahoma"/>
                <a:sym typeface="Tahoma"/>
              </a:rPr>
              <a:t> </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g9c591583bc_0_0"/>
          <p:cNvSpPr txBox="1"/>
          <p:nvPr/>
        </p:nvSpPr>
        <p:spPr>
          <a:xfrm>
            <a:off x="6057900" y="5624513"/>
            <a:ext cx="1600200" cy="273825"/>
          </a:xfrm>
          <a:prstGeom prst="rect">
            <a:avLst/>
          </a:prstGeom>
          <a:noFill/>
          <a:ln>
            <a:noFill/>
          </a:ln>
        </p:spPr>
        <p:txBody>
          <a:bodyPr spcFirstLastPara="1" wrap="square" lIns="68569" tIns="34275" rIns="68569" bIns="34275" anchor="ctr" anchorCtr="0">
            <a:noAutofit/>
          </a:bodyPr>
          <a:lstStyle/>
          <a:p>
            <a:pPr marL="0" marR="0" lvl="0" indent="0" algn="r" defTabSz="685800" rtl="0" eaLnBrk="1" fontAlgn="auto" latinLnBrk="0" hangingPunct="1">
              <a:lnSpc>
                <a:spcPct val="100000"/>
              </a:lnSpc>
              <a:spcBef>
                <a:spcPts val="0"/>
              </a:spcBef>
              <a:spcAft>
                <a:spcPts val="0"/>
              </a:spcAft>
              <a:buClr>
                <a:srgbClr val="FFFFFF"/>
              </a:buClr>
              <a:buSzPts val="1200"/>
              <a:buFont typeface="Arial"/>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mn-ea"/>
                <a:cs typeface="Arial"/>
                <a:sym typeface="Arial"/>
              </a:rPr>
              <a:pPr marL="0" marR="0" lvl="0" indent="0" algn="r" defTabSz="685800" rtl="0" eaLnBrk="1" fontAlgn="auto" latinLnBrk="0" hangingPunct="1">
                <a:lnSpc>
                  <a:spcPct val="100000"/>
                </a:lnSpc>
                <a:spcBef>
                  <a:spcPts val="0"/>
                </a:spcBef>
                <a:spcAft>
                  <a:spcPts val="0"/>
                </a:spcAft>
                <a:buClr>
                  <a:srgbClr val="FFFFFF"/>
                </a:buClr>
                <a:buSzPts val="1200"/>
                <a:buFont typeface="Arial"/>
                <a:buNone/>
                <a:tabLst/>
                <a:defRPr/>
              </a:pPr>
              <a:t>11</a:t>
            </a:fld>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g9c591583bc_0_0"/>
          <p:cNvSpPr txBox="1"/>
          <p:nvPr/>
        </p:nvSpPr>
        <p:spPr>
          <a:xfrm>
            <a:off x="345291" y="1950577"/>
            <a:ext cx="6628200" cy="1776075"/>
          </a:xfrm>
          <a:prstGeom prst="rect">
            <a:avLst/>
          </a:prstGeom>
          <a:noFill/>
          <a:ln>
            <a:noFill/>
          </a:ln>
        </p:spPr>
        <p:txBody>
          <a:bodyPr spcFirstLastPara="1" wrap="square" lIns="68569" tIns="34275" rIns="68569" bIns="34275" anchor="t" anchorCtr="0">
            <a:noAutofit/>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br>
              <a:rPr kumimoji="0" lang="en-SI" altLang="en-US" sz="1350" b="0" i="0" u="none" strike="noStrike" kern="1200" cap="none" spc="0" normalizeH="0" baseline="0" noProof="0" dirty="0">
                <a:ln>
                  <a:noFill/>
                </a:ln>
                <a:solidFill>
                  <a:srgbClr val="00004D"/>
                </a:solidFill>
                <a:effectLst/>
                <a:uLnTx/>
                <a:uFillTx/>
                <a:latin typeface="Calibri" panose="020F0502020204030204"/>
                <a:ea typeface="+mn-ea"/>
                <a:cs typeface="Arial"/>
                <a:sym typeface="Arial"/>
              </a:rPr>
            </a:br>
            <a:endParaRPr kumimoji="0" lang="en-SI" altLang="en-US" sz="1350" b="0" i="0" u="none" strike="noStrike" kern="1200" cap="none" spc="0" normalizeH="0" baseline="0" noProof="0" dirty="0">
              <a:ln>
                <a:noFill/>
              </a:ln>
              <a:solidFill>
                <a:srgbClr val="00004D"/>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srgbClr val="000000"/>
              </a:solidFill>
              <a:effectLst/>
              <a:uLnTx/>
              <a:uFillTx/>
              <a:latin typeface="Tahoma"/>
              <a:ea typeface="Tahoma"/>
              <a:cs typeface="Tahoma"/>
              <a:sym typeface="Tahoma"/>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srgbClr val="000000"/>
              </a:solidFill>
              <a:effectLst/>
              <a:uLnTx/>
              <a:uFillTx/>
              <a:latin typeface="Tahoma"/>
              <a:ea typeface="Tahoma"/>
              <a:cs typeface="Tahoma"/>
              <a:sym typeface="Tahoma"/>
            </a:endParaRPr>
          </a:p>
        </p:txBody>
      </p:sp>
      <p:pic>
        <p:nvPicPr>
          <p:cNvPr id="809" name="Google Shape;809;g9c591583bc_0_0"/>
          <p:cNvPicPr preferRelativeResize="0"/>
          <p:nvPr/>
        </p:nvPicPr>
        <p:blipFill>
          <a:blip r:embed="rId6">
            <a:alphaModFix/>
          </a:blip>
          <a:stretch>
            <a:fillRect/>
          </a:stretch>
        </p:blipFill>
        <p:spPr>
          <a:xfrm>
            <a:off x="6690656" y="2962840"/>
            <a:ext cx="2132543" cy="1776075"/>
          </a:xfrm>
          <a:prstGeom prst="rect">
            <a:avLst/>
          </a:prstGeom>
          <a:noFill/>
          <a:ln>
            <a:noFill/>
          </a:ln>
        </p:spPr>
      </p:pic>
      <p:pic>
        <p:nvPicPr>
          <p:cNvPr id="810" name="Google Shape;810;g9c591583bc_0_0"/>
          <p:cNvPicPr preferRelativeResize="0"/>
          <p:nvPr/>
        </p:nvPicPr>
        <p:blipFill>
          <a:blip r:embed="rId7">
            <a:alphaModFix/>
          </a:blip>
          <a:stretch>
            <a:fillRect/>
          </a:stretch>
        </p:blipFill>
        <p:spPr>
          <a:xfrm>
            <a:off x="6023841" y="1126872"/>
            <a:ext cx="2239819" cy="1857731"/>
          </a:xfrm>
          <a:prstGeom prst="rect">
            <a:avLst/>
          </a:prstGeom>
          <a:noFill/>
          <a:ln>
            <a:noFill/>
          </a:ln>
        </p:spPr>
      </p:pic>
      <p:sp>
        <p:nvSpPr>
          <p:cNvPr id="2" name="Footer Placeholder 1"/>
          <p:cNvSpPr>
            <a:spLocks noGrp="1"/>
          </p:cNvSpPr>
          <p:nvPr>
            <p:ph type="ftr" idx="11"/>
          </p:nvPr>
        </p:nvSpPr>
        <p:spPr>
          <a:xfrm>
            <a:off x="2342297" y="5624495"/>
            <a:ext cx="3356372" cy="273844"/>
          </a:xfrm>
        </p:spPr>
        <p:txBody>
          <a:body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0" u="none" strike="noStrike" kern="0" cap="none" spc="0" normalizeH="0" baseline="0" noProof="0">
                <a:ln>
                  <a:noFill/>
                </a:ln>
                <a:solidFill>
                  <a:srgbClr val="898989"/>
                </a:solidFill>
                <a:effectLst/>
                <a:uLnTx/>
                <a:uFillTx/>
                <a:latin typeface="Arial"/>
                <a:cs typeface="Arial"/>
                <a:sym typeface="Arial"/>
              </a:rPr>
              <a:t>MPS, 21.12.2023</a:t>
            </a:r>
            <a:endParaRPr kumimoji="0" lang="en-US" sz="900" b="0" i="0" u="none" strike="noStrike" kern="0" cap="none" spc="0" normalizeH="0" baseline="0" noProof="0" dirty="0">
              <a:ln>
                <a:noFill/>
              </a:ln>
              <a:solidFill>
                <a:srgbClr val="898989"/>
              </a:solidFill>
              <a:effectLst/>
              <a:uLnTx/>
              <a:uFillTx/>
              <a:latin typeface="Arial"/>
              <a:cs typeface="Arial"/>
              <a:sym typeface="Arial"/>
            </a:endParaRPr>
          </a:p>
        </p:txBody>
      </p:sp>
      <p:sp>
        <p:nvSpPr>
          <p:cNvPr id="15" name="Google Shape;471;p2">
            <a:extLst>
              <a:ext uri="{FF2B5EF4-FFF2-40B4-BE49-F238E27FC236}">
                <a16:creationId xmlns:a16="http://schemas.microsoft.com/office/drawing/2014/main" id="{5746B8A3-632D-428B-8ADD-62ACB638909B}"/>
              </a:ext>
            </a:extLst>
          </p:cNvPr>
          <p:cNvSpPr txBox="1">
            <a:spLocks/>
          </p:cNvSpPr>
          <p:nvPr/>
        </p:nvSpPr>
        <p:spPr>
          <a:xfrm>
            <a:off x="627459" y="343934"/>
            <a:ext cx="8229600" cy="5651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3600"/>
              <a:buFont typeface="Calibri"/>
              <a:buNone/>
              <a:tabLst/>
              <a:defRPr/>
            </a:pPr>
            <a:r>
              <a:rPr kumimoji="0" lang="sl-SI" sz="3200" b="1" i="0" u="none" strike="noStrike" kern="0" cap="none" spc="0" normalizeH="0" baseline="0" noProof="0" dirty="0">
                <a:ln>
                  <a:noFill/>
                </a:ln>
                <a:solidFill>
                  <a:srgbClr val="000000"/>
                </a:solidFill>
                <a:effectLst/>
                <a:uLnTx/>
                <a:uFillTx/>
                <a:latin typeface="Calibri"/>
                <a:cs typeface="Calibri"/>
                <a:sym typeface="Calibri"/>
              </a:rPr>
              <a:t>Human </a:t>
            </a:r>
            <a:r>
              <a:rPr kumimoji="0" lang="sl-SI" sz="3200" b="1" i="0" u="none" strike="noStrike" kern="0" cap="none" spc="0" normalizeH="0" baseline="0" noProof="0" dirty="0" err="1">
                <a:ln>
                  <a:noFill/>
                </a:ln>
                <a:solidFill>
                  <a:srgbClr val="000000"/>
                </a:solidFill>
                <a:effectLst/>
                <a:uLnTx/>
                <a:uFillTx/>
                <a:latin typeface="Calibri"/>
                <a:cs typeface="Calibri"/>
                <a:sym typeface="Calibri"/>
              </a:rPr>
              <a:t>longevity</a:t>
            </a:r>
            <a:r>
              <a:rPr kumimoji="0" lang="sl-SI" sz="3200" b="1" i="0" u="none" strike="noStrike" kern="0" cap="none" spc="0" normalizeH="0" baseline="0" noProof="0" dirty="0">
                <a:ln>
                  <a:noFill/>
                </a:ln>
                <a:solidFill>
                  <a:srgbClr val="000000"/>
                </a:solidFill>
                <a:effectLst/>
                <a:uLnTx/>
                <a:uFillTx/>
                <a:latin typeface="Calibri"/>
                <a:cs typeface="Calibri"/>
                <a:sym typeface="Calibri"/>
              </a:rPr>
              <a:t> – 1.000 to 10.000 </a:t>
            </a:r>
            <a:r>
              <a:rPr kumimoji="0" lang="sl-SI" sz="3200" b="1" i="0" u="none" strike="noStrike" kern="0" cap="none" spc="0" normalizeH="0" baseline="0" noProof="0" dirty="0" err="1">
                <a:ln>
                  <a:noFill/>
                </a:ln>
                <a:solidFill>
                  <a:srgbClr val="000000"/>
                </a:solidFill>
                <a:effectLst/>
                <a:uLnTx/>
                <a:uFillTx/>
                <a:latin typeface="Calibri"/>
                <a:cs typeface="Calibri"/>
                <a:sym typeface="Calibri"/>
              </a:rPr>
              <a:t>years</a:t>
            </a:r>
            <a:br>
              <a:rPr kumimoji="0" lang="sl-SI" sz="3200" b="1" i="0" u="none" strike="noStrike" kern="0" cap="none" spc="0" normalizeH="0" baseline="0" noProof="0" dirty="0">
                <a:ln>
                  <a:noFill/>
                </a:ln>
                <a:solidFill>
                  <a:srgbClr val="000000"/>
                </a:solidFill>
                <a:effectLst/>
                <a:uLnTx/>
                <a:uFillTx/>
                <a:latin typeface="Calibri"/>
                <a:cs typeface="Calibri"/>
                <a:sym typeface="Calibri"/>
              </a:rPr>
            </a:br>
            <a:r>
              <a:rPr kumimoji="0" lang="sl-SI" sz="3200" b="1" i="0" u="none" strike="noStrike" kern="0" cap="none" spc="0" normalizeH="0" baseline="0" noProof="0" dirty="0">
                <a:ln>
                  <a:noFill/>
                </a:ln>
                <a:solidFill>
                  <a:srgbClr val="000000"/>
                </a:solidFill>
                <a:effectLst/>
                <a:uLnTx/>
                <a:uFillTx/>
                <a:latin typeface="Calibri"/>
                <a:cs typeface="Calibri"/>
                <a:sym typeface="Calibri"/>
              </a:rPr>
              <a:t>go to </a:t>
            </a:r>
            <a:r>
              <a:rPr kumimoji="0" lang="sl-SI" sz="3200" b="1" i="0" u="none" strike="noStrike" kern="0" cap="none" spc="0" normalizeH="0" baseline="0" noProof="0" dirty="0" err="1">
                <a:ln>
                  <a:noFill/>
                </a:ln>
                <a:solidFill>
                  <a:srgbClr val="000000"/>
                </a:solidFill>
                <a:effectLst/>
                <a:uLnTx/>
                <a:uFillTx/>
                <a:latin typeface="Calibri"/>
                <a:cs typeface="Calibri"/>
                <a:sym typeface="Calibri"/>
              </a:rPr>
              <a:t>other</a:t>
            </a:r>
            <a:r>
              <a:rPr kumimoji="0" lang="sl-SI" sz="3200" b="1" i="0" u="none" strike="noStrike" kern="0" cap="none" spc="0" normalizeH="0" baseline="0" noProof="0" dirty="0">
                <a:ln>
                  <a:noFill/>
                </a:ln>
                <a:solidFill>
                  <a:srgbClr val="000000"/>
                </a:solidFill>
                <a:effectLst/>
                <a:uLnTx/>
                <a:uFillTx/>
                <a:latin typeface="Calibri"/>
                <a:cs typeface="Calibri"/>
                <a:sym typeface="Calibri"/>
              </a:rPr>
              <a:t> </a:t>
            </a:r>
            <a:r>
              <a:rPr kumimoji="0" lang="sl-SI" sz="3200" b="1" i="0" u="none" strike="noStrike" kern="0" cap="none" spc="0" normalizeH="0" baseline="0" noProof="0" dirty="0" err="1">
                <a:ln>
                  <a:noFill/>
                </a:ln>
                <a:solidFill>
                  <a:srgbClr val="000000"/>
                </a:solidFill>
                <a:effectLst/>
                <a:uLnTx/>
                <a:uFillTx/>
                <a:latin typeface="Calibri"/>
                <a:cs typeface="Calibri"/>
                <a:sym typeface="Calibri"/>
              </a:rPr>
              <a:t>planets</a:t>
            </a:r>
            <a:r>
              <a:rPr kumimoji="0" lang="sl-SI" sz="3200" b="1" i="0" u="none" strike="noStrike" kern="0" cap="none" spc="0" normalizeH="0" baseline="0" noProof="0" dirty="0">
                <a:ln>
                  <a:noFill/>
                </a:ln>
                <a:solidFill>
                  <a:srgbClr val="000000"/>
                </a:solidFill>
                <a:effectLst/>
                <a:uLnTx/>
                <a:uFillTx/>
                <a:latin typeface="Calibri"/>
                <a:cs typeface="Calibri"/>
                <a:sym typeface="Calibri"/>
              </a:rPr>
              <a:t> </a:t>
            </a:r>
            <a:r>
              <a:rPr kumimoji="0" lang="sl-SI" sz="3200" b="1" i="0" u="none" strike="noStrike" kern="0" cap="none" spc="0" normalizeH="0" baseline="0" noProof="0" dirty="0" err="1">
                <a:ln>
                  <a:noFill/>
                </a:ln>
                <a:solidFill>
                  <a:srgbClr val="000000"/>
                </a:solidFill>
                <a:effectLst/>
                <a:uLnTx/>
                <a:uFillTx/>
                <a:latin typeface="Calibri"/>
                <a:cs typeface="Calibri"/>
                <a:sym typeface="Calibri"/>
              </a:rPr>
              <a:t>or</a:t>
            </a:r>
            <a:r>
              <a:rPr kumimoji="0" lang="sl-SI" sz="3200" b="1" i="0" u="none" strike="noStrike" kern="0" cap="none" spc="0" normalizeH="0" baseline="0" noProof="0" dirty="0">
                <a:ln>
                  <a:noFill/>
                </a:ln>
                <a:solidFill>
                  <a:srgbClr val="000000"/>
                </a:solidFill>
                <a:effectLst/>
                <a:uLnTx/>
                <a:uFillTx/>
                <a:latin typeface="Calibri"/>
                <a:cs typeface="Calibri"/>
                <a:sym typeface="Calibri"/>
              </a:rPr>
              <a:t> </a:t>
            </a:r>
            <a:r>
              <a:rPr kumimoji="0" lang="sl-SI" sz="3200" b="1" i="0" u="none" strike="noStrike" kern="0" cap="none" spc="0" normalizeH="0" baseline="0" noProof="0" dirty="0" err="1">
                <a:ln>
                  <a:noFill/>
                </a:ln>
                <a:solidFill>
                  <a:srgbClr val="000000"/>
                </a:solidFill>
                <a:effectLst/>
                <a:uLnTx/>
                <a:uFillTx/>
                <a:latin typeface="Calibri"/>
                <a:cs typeface="Calibri"/>
                <a:sym typeface="Calibri"/>
              </a:rPr>
              <a:t>perish</a:t>
            </a:r>
            <a:endParaRPr kumimoji="0" lang="sl-SI" sz="40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10" name="Slika 9">
            <a:extLst>
              <a:ext uri="{FF2B5EF4-FFF2-40B4-BE49-F238E27FC236}">
                <a16:creationId xmlns:a16="http://schemas.microsoft.com/office/drawing/2014/main" id="{C105E88C-C721-40F7-85D0-B865D567FD3E}"/>
              </a:ext>
            </a:extLst>
          </p:cNvPr>
          <p:cNvPicPr>
            <a:picLocks noChangeAspect="1"/>
          </p:cNvPicPr>
          <p:nvPr/>
        </p:nvPicPr>
        <p:blipFill>
          <a:blip r:embed="rId8"/>
          <a:stretch>
            <a:fillRect/>
          </a:stretch>
        </p:blipFill>
        <p:spPr>
          <a:xfrm>
            <a:off x="2979811" y="1088057"/>
            <a:ext cx="2829320" cy="3153215"/>
          </a:xfrm>
          <a:prstGeom prst="rect">
            <a:avLst/>
          </a:prstGeom>
        </p:spPr>
      </p:pic>
      <p:sp>
        <p:nvSpPr>
          <p:cNvPr id="3" name="Označba mesta številke diapozitiva 2">
            <a:extLst>
              <a:ext uri="{FF2B5EF4-FFF2-40B4-BE49-F238E27FC236}">
                <a16:creationId xmlns:a16="http://schemas.microsoft.com/office/drawing/2014/main" id="{9EB541C5-B939-4FF9-8810-F51E4BF439F9}"/>
              </a:ext>
            </a:extLst>
          </p:cNvPr>
          <p:cNvSpPr>
            <a:spLocks noGrp="1"/>
          </p:cNvSpPr>
          <p:nvPr>
            <p:ph type="sldNum" idx="12"/>
          </p:nvPr>
        </p:nvSpPr>
        <p:spPr/>
        <p:txBody>
          <a:bodyPr/>
          <a:lstStyle/>
          <a:p>
            <a:pPr marL="0" marR="0" lvl="0" indent="0" algn="r" defTabSz="914400" rtl="0" eaLnBrk="0" fontAlgn="base" latinLnBrk="0" hangingPunct="0">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1200" cap="none" spc="0" normalizeH="0" baseline="0" noProof="0" smtClean="0">
                <a:ln>
                  <a:noFill/>
                </a:ln>
                <a:solidFill>
                  <a:srgbClr val="898989"/>
                </a:solidFill>
                <a:effectLst/>
                <a:uLnTx/>
                <a:uFillTx/>
                <a:latin typeface="Arial"/>
                <a:cs typeface="Arial"/>
                <a:sym typeface="Arial"/>
              </a:rPr>
              <a:pPr marL="0" marR="0" lvl="0" indent="0" algn="r" defTabSz="914400" rtl="0" eaLnBrk="0" fontAlgn="base" latinLnBrk="0" hangingPunct="0">
                <a:lnSpc>
                  <a:spcPct val="100000"/>
                </a:lnSpc>
                <a:spcBef>
                  <a:spcPts val="0"/>
                </a:spcBef>
                <a:spcAft>
                  <a:spcPts val="0"/>
                </a:spcAft>
                <a:buClr>
                  <a:srgbClr val="898989"/>
                </a:buClr>
                <a:buSzPts val="1200"/>
                <a:buFont typeface="Arial"/>
                <a:buNone/>
                <a:tabLst/>
                <a:defRPr/>
              </a:pPr>
              <a:t>11</a:t>
            </a:fld>
            <a:endParaRPr kumimoji="0" lang="en-US" sz="1200" b="0" i="0" u="none" strike="noStrike" kern="1200" cap="none" spc="0" normalizeH="0" baseline="0" noProof="0">
              <a:ln>
                <a:noFill/>
              </a:ln>
              <a:solidFill>
                <a:srgbClr val="898989"/>
              </a:solidFill>
              <a:effectLst/>
              <a:uLnTx/>
              <a:uFillTx/>
              <a:latin typeface="Arial"/>
              <a:cs typeface="Arial"/>
              <a:sym typeface="Arial"/>
            </a:endParaRPr>
          </a:p>
        </p:txBody>
      </p:sp>
    </p:spTree>
    <p:extLst>
      <p:ext uri="{BB962C8B-B14F-4D97-AF65-F5344CB8AC3E}">
        <p14:creationId xmlns:p14="http://schemas.microsoft.com/office/powerpoint/2010/main" val="1649297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Text Box 4">
            <a:extLst>
              <a:ext uri="{FF2B5EF4-FFF2-40B4-BE49-F238E27FC236}">
                <a16:creationId xmlns:a16="http://schemas.microsoft.com/office/drawing/2014/main" id="{EB4BC02A-A254-411D-947B-44FC8302AB5C}"/>
              </a:ext>
            </a:extLst>
          </p:cNvPr>
          <p:cNvSpPr txBox="1">
            <a:spLocks noChangeArrowheads="1"/>
          </p:cNvSpPr>
          <p:nvPr/>
        </p:nvSpPr>
        <p:spPr bwMode="auto">
          <a:xfrm>
            <a:off x="1347787" y="1357496"/>
            <a:ext cx="6241256" cy="485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indent="-171450" defTabSz="685800">
              <a:buClr>
                <a:srgbClr val="0000FF"/>
              </a:buClr>
              <a:buNone/>
              <a:defRPr/>
            </a:pPr>
            <a:r>
              <a:rPr lang="sl-SI" sz="2100" dirty="0">
                <a:solidFill>
                  <a:srgbClr val="000000"/>
                </a:solidFill>
              </a:rPr>
              <a:t>						</a:t>
            </a:r>
            <a:endParaRPr lang="en-GB" sz="1800" dirty="0">
              <a:solidFill>
                <a:srgbClr val="000000"/>
              </a:solidFill>
            </a:endParaRPr>
          </a:p>
          <a:p>
            <a:pPr indent="-171450" defTabSz="685800">
              <a:buClr>
                <a:srgbClr val="0000FF"/>
              </a:buClr>
              <a:buNone/>
              <a:defRPr/>
            </a:pPr>
            <a:r>
              <a:rPr lang="sl-SI" sz="1800" dirty="0">
                <a:solidFill>
                  <a:srgbClr val="000000"/>
                </a:solidFill>
              </a:rPr>
              <a:t>1.</a:t>
            </a:r>
            <a:r>
              <a:rPr lang="sl-SI" sz="1800" dirty="0">
                <a:solidFill>
                  <a:srgbClr val="FF0000"/>
                </a:solidFill>
              </a:rPr>
              <a:t> </a:t>
            </a:r>
            <a:r>
              <a:rPr lang="en-GB" sz="1800" dirty="0" err="1">
                <a:solidFill>
                  <a:srgbClr val="FF0000"/>
                </a:solidFill>
              </a:rPr>
              <a:t>Superinteligence</a:t>
            </a:r>
            <a:r>
              <a:rPr lang="en-GB" sz="1800" dirty="0">
                <a:solidFill>
                  <a:srgbClr val="FF0000"/>
                </a:solidFill>
              </a:rPr>
              <a:t>                      </a:t>
            </a:r>
          </a:p>
          <a:p>
            <a:pPr indent="-171450" defTabSz="685800">
              <a:buClr>
                <a:srgbClr val="0000FF"/>
              </a:buClr>
              <a:buNone/>
              <a:defRPr/>
            </a:pPr>
            <a:r>
              <a:rPr lang="en-GB" sz="1800" dirty="0">
                <a:solidFill>
                  <a:srgbClr val="000000"/>
                </a:solidFill>
              </a:rPr>
              <a:t>2. Nuclear war</a:t>
            </a:r>
          </a:p>
          <a:p>
            <a:pPr indent="-171450" defTabSz="685800">
              <a:buClr>
                <a:srgbClr val="0000FF"/>
              </a:buClr>
              <a:buNone/>
              <a:defRPr/>
            </a:pPr>
            <a:r>
              <a:rPr lang="en-GB" sz="1800" dirty="0">
                <a:solidFill>
                  <a:srgbClr val="000000"/>
                </a:solidFill>
              </a:rPr>
              <a:t>3. </a:t>
            </a:r>
            <a:r>
              <a:rPr lang="en-GB" sz="1800" dirty="0">
                <a:solidFill>
                  <a:srgbClr val="FF0000"/>
                </a:solidFill>
              </a:rPr>
              <a:t>Environment destruction</a:t>
            </a:r>
          </a:p>
          <a:p>
            <a:pPr indent="-171450" defTabSz="685800">
              <a:buClr>
                <a:srgbClr val="0000FF"/>
              </a:buClr>
              <a:buNone/>
              <a:defRPr/>
            </a:pPr>
            <a:r>
              <a:rPr lang="en-GB" sz="1800" dirty="0">
                <a:solidFill>
                  <a:srgbClr val="000000"/>
                </a:solidFill>
              </a:rPr>
              <a:t>4. </a:t>
            </a:r>
            <a:r>
              <a:rPr lang="en-GB" sz="1800" dirty="0">
                <a:solidFill>
                  <a:srgbClr val="FF0000"/>
                </a:solidFill>
              </a:rPr>
              <a:t>Eu demographic winter</a:t>
            </a:r>
          </a:p>
          <a:p>
            <a:pPr indent="-171450" defTabSz="685800">
              <a:buClr>
                <a:srgbClr val="0000FF"/>
              </a:buClr>
              <a:buNone/>
              <a:defRPr/>
            </a:pPr>
            <a:r>
              <a:rPr lang="en-GB" sz="1800" dirty="0">
                <a:solidFill>
                  <a:srgbClr val="000000"/>
                </a:solidFill>
              </a:rPr>
              <a:t>5. </a:t>
            </a:r>
            <a:r>
              <a:rPr lang="en-GB" sz="1800" b="1" dirty="0">
                <a:solidFill>
                  <a:srgbClr val="FF0000"/>
                </a:solidFill>
              </a:rPr>
              <a:t>Biological agents</a:t>
            </a:r>
          </a:p>
          <a:p>
            <a:pPr indent="-171450" defTabSz="685800">
              <a:buClr>
                <a:srgbClr val="0000FF"/>
              </a:buClr>
              <a:buNone/>
              <a:defRPr/>
            </a:pPr>
            <a:r>
              <a:rPr lang="en-GB" sz="1800" dirty="0">
                <a:solidFill>
                  <a:srgbClr val="000000"/>
                </a:solidFill>
              </a:rPr>
              <a:t>6. Human activity </a:t>
            </a:r>
          </a:p>
          <a:p>
            <a:pPr indent="-171450" defTabSz="685800">
              <a:buClr>
                <a:srgbClr val="0000FF"/>
              </a:buClr>
              <a:buNone/>
              <a:defRPr/>
            </a:pPr>
            <a:endParaRPr lang="sl-SI" sz="1800" dirty="0">
              <a:solidFill>
                <a:srgbClr val="000000"/>
              </a:solidFill>
            </a:endParaRPr>
          </a:p>
          <a:p>
            <a:pPr indent="-171450" defTabSz="685800">
              <a:buClr>
                <a:srgbClr val="0000FF"/>
              </a:buClr>
              <a:buNone/>
              <a:defRPr/>
            </a:pPr>
            <a:r>
              <a:rPr lang="sl-SI" sz="1800" b="1" dirty="0">
                <a:solidFill>
                  <a:srgbClr val="000000"/>
                </a:solidFill>
              </a:rPr>
              <a:t>Vesoljci H</a:t>
            </a:r>
          </a:p>
          <a:p>
            <a:pPr indent="-171450" defTabSz="685800">
              <a:buClr>
                <a:srgbClr val="0000FF"/>
              </a:buClr>
              <a:buNone/>
              <a:defRPr/>
            </a:pPr>
            <a:endParaRPr lang="sl-SI" sz="1800" dirty="0">
              <a:solidFill>
                <a:srgbClr val="000000"/>
              </a:solidFill>
            </a:endParaRPr>
          </a:p>
          <a:p>
            <a:pPr indent="-171450" defTabSz="685800">
              <a:buClr>
                <a:srgbClr val="0000FF"/>
              </a:buClr>
              <a:buNone/>
              <a:defRPr/>
            </a:pPr>
            <a:r>
              <a:rPr lang="sl-SI" sz="1800" b="1" dirty="0">
                <a:solidFill>
                  <a:srgbClr val="000000"/>
                </a:solidFill>
              </a:rPr>
              <a:t>Planetarno-vesoljski</a:t>
            </a:r>
          </a:p>
          <a:p>
            <a:pPr indent="-171450" defTabSz="685800">
              <a:buClr>
                <a:srgbClr val="0000FF"/>
              </a:buClr>
              <a:buNone/>
              <a:defRPr/>
            </a:pPr>
            <a:endParaRPr lang="sl-SI" sz="2400" dirty="0">
              <a:solidFill>
                <a:srgbClr val="000000"/>
              </a:solidFill>
            </a:endParaRPr>
          </a:p>
          <a:p>
            <a:pPr defTabSz="685800">
              <a:spcBef>
                <a:spcPct val="0"/>
              </a:spcBef>
              <a:buClrTx/>
              <a:buSzTx/>
              <a:buNone/>
              <a:defRPr/>
            </a:pPr>
            <a:endParaRPr lang="sl-SI" sz="1500" dirty="0">
              <a:solidFill>
                <a:srgbClr val="000000"/>
              </a:solidFill>
            </a:endParaRPr>
          </a:p>
          <a:p>
            <a:pPr defTabSz="685800">
              <a:spcBef>
                <a:spcPct val="0"/>
              </a:spcBef>
              <a:buClrTx/>
              <a:buSzTx/>
              <a:buNone/>
              <a:defRPr/>
            </a:pPr>
            <a:endParaRPr lang="sl-SI" sz="1500" dirty="0">
              <a:solidFill>
                <a:srgbClr val="000000"/>
              </a:solidFill>
            </a:endParaRPr>
          </a:p>
          <a:p>
            <a:pPr defTabSz="685800">
              <a:spcBef>
                <a:spcPct val="0"/>
              </a:spcBef>
              <a:buClrTx/>
              <a:buSzTx/>
              <a:buNone/>
              <a:defRPr/>
            </a:pPr>
            <a:endParaRPr lang="sl-SI" sz="1500" dirty="0">
              <a:solidFill>
                <a:srgbClr val="000000"/>
              </a:solidFill>
            </a:endParaRPr>
          </a:p>
        </p:txBody>
      </p:sp>
      <p:sp>
        <p:nvSpPr>
          <p:cNvPr id="2" name="Slide Number Placeholder 1">
            <a:extLst>
              <a:ext uri="{FF2B5EF4-FFF2-40B4-BE49-F238E27FC236}">
                <a16:creationId xmlns:a16="http://schemas.microsoft.com/office/drawing/2014/main" id="{48B48558-4213-4E96-900F-EC2CD4511BA0}"/>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557213" indent="-214313">
              <a:defRPr>
                <a:solidFill>
                  <a:schemeClr val="tx1"/>
                </a:solidFill>
                <a:latin typeface="Tahoma" panose="020B0604030504040204" pitchFamily="34" charset="0"/>
              </a:defRPr>
            </a:lvl2pPr>
            <a:lvl3pPr marL="857250" indent="-171450">
              <a:defRPr>
                <a:solidFill>
                  <a:schemeClr val="tx1"/>
                </a:solidFill>
                <a:latin typeface="Tahoma" panose="020B0604030504040204" pitchFamily="34" charset="0"/>
              </a:defRPr>
            </a:lvl3pPr>
            <a:lvl4pPr marL="1200150" indent="-171450">
              <a:defRPr>
                <a:solidFill>
                  <a:schemeClr val="tx1"/>
                </a:solidFill>
                <a:latin typeface="Tahoma" panose="020B0604030504040204" pitchFamily="34" charset="0"/>
              </a:defRPr>
            </a:lvl4pPr>
            <a:lvl5pPr marL="1543050" indent="-171450">
              <a:defRPr>
                <a:solidFill>
                  <a:schemeClr val="tx1"/>
                </a:solidFill>
                <a:latin typeface="Tahoma" panose="020B0604030504040204" pitchFamily="34" charset="0"/>
              </a:defRPr>
            </a:lvl5pPr>
            <a:lvl6pPr marL="1885950" indent="-171450" eaLnBrk="0" fontAlgn="base" hangingPunct="0">
              <a:spcBef>
                <a:spcPct val="0"/>
              </a:spcBef>
              <a:spcAft>
                <a:spcPct val="0"/>
              </a:spcAft>
              <a:defRPr>
                <a:solidFill>
                  <a:schemeClr val="tx1"/>
                </a:solidFill>
                <a:latin typeface="Tahoma" panose="020B0604030504040204" pitchFamily="34" charset="0"/>
              </a:defRPr>
            </a:lvl6pPr>
            <a:lvl7pPr marL="2228850" indent="-171450" eaLnBrk="0" fontAlgn="base" hangingPunct="0">
              <a:spcBef>
                <a:spcPct val="0"/>
              </a:spcBef>
              <a:spcAft>
                <a:spcPct val="0"/>
              </a:spcAft>
              <a:defRPr>
                <a:solidFill>
                  <a:schemeClr val="tx1"/>
                </a:solidFill>
                <a:latin typeface="Tahoma" panose="020B0604030504040204" pitchFamily="34" charset="0"/>
              </a:defRPr>
            </a:lvl7pPr>
            <a:lvl8pPr marL="2571750" indent="-171450" eaLnBrk="0" fontAlgn="base" hangingPunct="0">
              <a:spcBef>
                <a:spcPct val="0"/>
              </a:spcBef>
              <a:spcAft>
                <a:spcPct val="0"/>
              </a:spcAft>
              <a:defRPr>
                <a:solidFill>
                  <a:schemeClr val="tx1"/>
                </a:solidFill>
                <a:latin typeface="Tahoma" panose="020B0604030504040204" pitchFamily="34" charset="0"/>
              </a:defRPr>
            </a:lvl8pPr>
            <a:lvl9pPr marL="2914650" indent="-171450" eaLnBrk="0" fontAlgn="base" hangingPunct="0">
              <a:spcBef>
                <a:spcPct val="0"/>
              </a:spcBef>
              <a:spcAft>
                <a:spcPct val="0"/>
              </a:spcAft>
              <a:defRPr>
                <a:solidFill>
                  <a:schemeClr val="tx1"/>
                </a:solidFill>
                <a:latin typeface="Tahoma" panose="020B0604030504040204" pitchFamily="34" charset="0"/>
              </a:defRPr>
            </a:lvl9pPr>
          </a:lstStyle>
          <a:p>
            <a:pPr defTabSz="685800">
              <a:defRPr/>
            </a:pPr>
            <a:fld id="{B328B691-7BCC-4657-8FD7-266218A10CCB}" type="slidenum">
              <a:rPr lang="en-US">
                <a:solidFill>
                  <a:srgbClr val="FFFFFF"/>
                </a:solidFill>
                <a:effectLst>
                  <a:outerShdw blurRad="38100" dist="38100" dir="2700000" algn="tl">
                    <a:srgbClr val="C0C0C0"/>
                  </a:outerShdw>
                </a:effectLst>
                <a:latin typeface="Arial" panose="020B0604020202020204" pitchFamily="34" charset="0"/>
              </a:rPr>
              <a:pPr defTabSz="685800">
                <a:defRPr/>
              </a:pPr>
              <a:t>12</a:t>
            </a:fld>
            <a:endParaRPr lang="en-US" dirty="0">
              <a:solidFill>
                <a:srgbClr val="FFFFFF"/>
              </a:solidFill>
              <a:effectLst>
                <a:outerShdw blurRad="38100" dist="38100" dir="2700000" algn="tl">
                  <a:srgbClr val="C0C0C0"/>
                </a:outerShdw>
              </a:effectLst>
              <a:latin typeface="Arial" panose="020B0604020202020204" pitchFamily="34" charset="0"/>
            </a:endParaRPr>
          </a:p>
        </p:txBody>
      </p:sp>
      <p:sp>
        <p:nvSpPr>
          <p:cNvPr id="34820" name="Rectangle 2">
            <a:extLst>
              <a:ext uri="{FF2B5EF4-FFF2-40B4-BE49-F238E27FC236}">
                <a16:creationId xmlns:a16="http://schemas.microsoft.com/office/drawing/2014/main" id="{33418ED9-DBBA-459F-8799-DA63C6A26506}"/>
              </a:ext>
            </a:extLst>
          </p:cNvPr>
          <p:cNvSpPr>
            <a:spLocks noChangeArrowheads="1"/>
          </p:cNvSpPr>
          <p:nvPr/>
        </p:nvSpPr>
        <p:spPr bwMode="auto">
          <a:xfrm>
            <a:off x="1802608" y="1657350"/>
            <a:ext cx="59936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spcBef>
                <a:spcPct val="0"/>
              </a:spcBef>
              <a:buNone/>
            </a:pPr>
            <a:r>
              <a:rPr lang="sl-SI" altLang="en-US" sz="1500" b="1">
                <a:solidFill>
                  <a:srgbClr val="161616"/>
                </a:solidFill>
                <a:latin typeface="Times New Roman" panose="02020603050405020304" pitchFamily="18" charset="0"/>
                <a:cs typeface="Times New Roman" panose="02020603050405020304" pitchFamily="18" charset="0"/>
              </a:rPr>
              <a:t> </a:t>
            </a:r>
            <a:r>
              <a:rPr lang="sl-SI" altLang="en-US" sz="1200" b="1">
                <a:solidFill>
                  <a:srgbClr val="161616"/>
                </a:solidFill>
                <a:latin typeface="Times New Roman" panose="02020603050405020304" pitchFamily="18" charset="0"/>
                <a:cs typeface="Times New Roman" panose="02020603050405020304" pitchFamily="18" charset="0"/>
              </a:rPr>
              <a:t> </a:t>
            </a:r>
            <a:endParaRPr lang="en-US" altLang="en-US" sz="1050">
              <a:solidFill>
                <a:srgbClr val="161616"/>
              </a:solidFill>
              <a:latin typeface="Times New Roman" panose="02020603050405020304" pitchFamily="18" charset="0"/>
              <a:cs typeface="Times New Roman" panose="02020603050405020304" pitchFamily="18" charset="0"/>
            </a:endParaRPr>
          </a:p>
        </p:txBody>
      </p:sp>
      <p:sp>
        <p:nvSpPr>
          <p:cNvPr id="34821" name="AutoShape 2" descr="Rezultat iskanja slik za multiverse theory scientific book 2015 2016">
            <a:extLst>
              <a:ext uri="{FF2B5EF4-FFF2-40B4-BE49-F238E27FC236}">
                <a16:creationId xmlns:a16="http://schemas.microsoft.com/office/drawing/2014/main" id="{449E25A4-A9BB-4678-8F3F-A518422C1F6E}"/>
              </a:ext>
            </a:extLst>
          </p:cNvPr>
          <p:cNvSpPr>
            <a:spLocks noChangeAspect="1" noChangeArrowheads="1"/>
          </p:cNvSpPr>
          <p:nvPr/>
        </p:nvSpPr>
        <p:spPr bwMode="auto">
          <a:xfrm>
            <a:off x="1265635"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spcBef>
                <a:spcPct val="0"/>
              </a:spcBef>
              <a:buNone/>
            </a:pPr>
            <a:endParaRPr lang="en-US" altLang="en-US" sz="1350">
              <a:solidFill>
                <a:prstClr val="black"/>
              </a:solidFill>
              <a:latin typeface="Tahoma" panose="020B0604030504040204" pitchFamily="34" charset="0"/>
            </a:endParaRPr>
          </a:p>
        </p:txBody>
      </p:sp>
      <p:sp>
        <p:nvSpPr>
          <p:cNvPr id="34822" name="Footer Placeholder 2">
            <a:extLst>
              <a:ext uri="{FF2B5EF4-FFF2-40B4-BE49-F238E27FC236}">
                <a16:creationId xmlns:a16="http://schemas.microsoft.com/office/drawing/2014/main" id="{CDB85188-B57A-4D75-B416-493F0DC7998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685800">
              <a:spcBef>
                <a:spcPct val="0"/>
              </a:spcBef>
              <a:buNone/>
            </a:pPr>
            <a:r>
              <a:rPr lang="sl-SI" altLang="en-US" sz="900">
                <a:solidFill>
                  <a:srgbClr val="898989"/>
                </a:solidFill>
                <a:latin typeface="Arial" panose="020B0604020202020204" pitchFamily="34" charset="0"/>
              </a:rPr>
              <a:t>MPS, 21.12.2023</a:t>
            </a:r>
          </a:p>
        </p:txBody>
      </p:sp>
      <p:sp>
        <p:nvSpPr>
          <p:cNvPr id="34823" name="Rectangle 2">
            <a:extLst>
              <a:ext uri="{FF2B5EF4-FFF2-40B4-BE49-F238E27FC236}">
                <a16:creationId xmlns:a16="http://schemas.microsoft.com/office/drawing/2014/main" id="{50380C5B-AE23-4CE4-B6A7-60A869728249}"/>
              </a:ext>
            </a:extLst>
          </p:cNvPr>
          <p:cNvSpPr txBox="1">
            <a:spLocks/>
          </p:cNvSpPr>
          <p:nvPr/>
        </p:nvSpPr>
        <p:spPr bwMode="auto">
          <a:xfrm>
            <a:off x="755576" y="316890"/>
            <a:ext cx="6172200" cy="89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eaLnBrk="1" hangingPunct="1">
              <a:spcBef>
                <a:spcPct val="0"/>
              </a:spcBef>
              <a:buNone/>
            </a:pPr>
            <a:endParaRPr lang="sl-SI" altLang="LID4096" sz="2700" dirty="0">
              <a:solidFill>
                <a:prstClr val="black"/>
              </a:solidFill>
            </a:endParaRPr>
          </a:p>
          <a:p>
            <a:pPr defTabSz="685800" eaLnBrk="1" hangingPunct="1">
              <a:spcBef>
                <a:spcPct val="0"/>
              </a:spcBef>
              <a:buNone/>
            </a:pPr>
            <a:r>
              <a:rPr lang="sl-SI" altLang="LID4096" sz="2700" dirty="0" err="1">
                <a:solidFill>
                  <a:prstClr val="black"/>
                </a:solidFill>
              </a:rPr>
              <a:t>The</a:t>
            </a:r>
            <a:r>
              <a:rPr lang="sl-SI" altLang="LID4096" sz="2700" dirty="0">
                <a:solidFill>
                  <a:prstClr val="black"/>
                </a:solidFill>
              </a:rPr>
              <a:t> </a:t>
            </a:r>
            <a:r>
              <a:rPr lang="sl-SI" altLang="LID4096" sz="2700" dirty="0" err="1">
                <a:solidFill>
                  <a:prstClr val="black"/>
                </a:solidFill>
              </a:rPr>
              <a:t>world</a:t>
            </a:r>
            <a:r>
              <a:rPr lang="sl-SI" altLang="LID4096" sz="2700" dirty="0">
                <a:solidFill>
                  <a:prstClr val="black"/>
                </a:solidFill>
              </a:rPr>
              <a:t> </a:t>
            </a:r>
            <a:r>
              <a:rPr lang="sl-SI" altLang="LID4096" sz="2700" dirty="0" err="1">
                <a:solidFill>
                  <a:prstClr val="black"/>
                </a:solidFill>
              </a:rPr>
              <a:t>we</a:t>
            </a:r>
            <a:r>
              <a:rPr lang="sl-SI" altLang="LID4096" sz="2700" dirty="0">
                <a:solidFill>
                  <a:prstClr val="black"/>
                </a:solidFill>
              </a:rPr>
              <a:t> live in?</a:t>
            </a:r>
          </a:p>
          <a:p>
            <a:pPr defTabSz="685800" eaLnBrk="1" hangingPunct="1">
              <a:spcBef>
                <a:spcPct val="0"/>
              </a:spcBef>
              <a:buNone/>
            </a:pPr>
            <a:endParaRPr lang="sl-SI" altLang="LID4096" sz="2700" dirty="0">
              <a:solidFill>
                <a:prstClr val="black"/>
              </a:solidFill>
            </a:endParaRPr>
          </a:p>
          <a:p>
            <a:pPr defTabSz="685800" eaLnBrk="1" hangingPunct="1">
              <a:spcBef>
                <a:spcPct val="0"/>
              </a:spcBef>
              <a:buNone/>
            </a:pPr>
            <a:r>
              <a:rPr lang="en-GB" altLang="LID4096" sz="2700" dirty="0" err="1">
                <a:solidFill>
                  <a:prstClr val="black"/>
                </a:solidFill>
              </a:rPr>
              <a:t>Potencial</a:t>
            </a:r>
            <a:r>
              <a:rPr lang="en-GB" altLang="LID4096" sz="2700" dirty="0">
                <a:solidFill>
                  <a:prstClr val="black"/>
                </a:solidFill>
              </a:rPr>
              <a:t> civilization problems </a:t>
            </a:r>
          </a:p>
        </p:txBody>
      </p:sp>
      <p:pic>
        <p:nvPicPr>
          <p:cNvPr id="34825" name="Picture 5">
            <a:extLst>
              <a:ext uri="{FF2B5EF4-FFF2-40B4-BE49-F238E27FC236}">
                <a16:creationId xmlns:a16="http://schemas.microsoft.com/office/drawing/2014/main" id="{E44682D9-22A9-4B21-97C6-A17D1079CD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7438" y="3548325"/>
            <a:ext cx="1847850" cy="246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6">
            <a:extLst>
              <a:ext uri="{FF2B5EF4-FFF2-40B4-BE49-F238E27FC236}">
                <a16:creationId xmlns:a16="http://schemas.microsoft.com/office/drawing/2014/main" id="{3454B41C-1AF6-47DC-86BB-E224B7AE65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3427" y="3952875"/>
            <a:ext cx="1732359" cy="246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7">
            <a:extLst>
              <a:ext uri="{FF2B5EF4-FFF2-40B4-BE49-F238E27FC236}">
                <a16:creationId xmlns:a16="http://schemas.microsoft.com/office/drawing/2014/main" id="{3999542E-840F-40CA-A643-29BDC9B015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2525" y="3914775"/>
            <a:ext cx="13716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9">
            <a:extLst>
              <a:ext uri="{FF2B5EF4-FFF2-40B4-BE49-F238E27FC236}">
                <a16:creationId xmlns:a16="http://schemas.microsoft.com/office/drawing/2014/main" id="{9F05D9CB-B01C-4AC0-82BF-4353757B50B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12207" y="3952875"/>
            <a:ext cx="1674019"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lika 6">
            <a:extLst>
              <a:ext uri="{FF2B5EF4-FFF2-40B4-BE49-F238E27FC236}">
                <a16:creationId xmlns:a16="http://schemas.microsoft.com/office/drawing/2014/main" id="{A5F0371B-BBEE-4A51-AF3E-B4D75626FFE5}"/>
              </a:ext>
            </a:extLst>
          </p:cNvPr>
          <p:cNvPicPr>
            <a:picLocks noChangeAspect="1"/>
          </p:cNvPicPr>
          <p:nvPr/>
        </p:nvPicPr>
        <p:blipFill>
          <a:blip r:embed="rId6"/>
          <a:stretch>
            <a:fillRect/>
          </a:stretch>
        </p:blipFill>
        <p:spPr>
          <a:xfrm>
            <a:off x="6553200" y="0"/>
            <a:ext cx="2590800" cy="3453166"/>
          </a:xfrm>
          <a:prstGeom prst="rect">
            <a:avLst/>
          </a:prstGeom>
        </p:spPr>
      </p:pic>
    </p:spTree>
    <p:extLst>
      <p:ext uri="{BB962C8B-B14F-4D97-AF65-F5344CB8AC3E}">
        <p14:creationId xmlns:p14="http://schemas.microsoft.com/office/powerpoint/2010/main" val="3202182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Text Box 4">
            <a:extLst>
              <a:ext uri="{FF2B5EF4-FFF2-40B4-BE49-F238E27FC236}">
                <a16:creationId xmlns:a16="http://schemas.microsoft.com/office/drawing/2014/main" id="{EB4BC02A-A254-411D-947B-44FC8302AB5C}"/>
              </a:ext>
            </a:extLst>
          </p:cNvPr>
          <p:cNvSpPr txBox="1">
            <a:spLocks noChangeArrowheads="1"/>
          </p:cNvSpPr>
          <p:nvPr/>
        </p:nvSpPr>
        <p:spPr bwMode="auto">
          <a:xfrm>
            <a:off x="1347787" y="1357496"/>
            <a:ext cx="6241256" cy="485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indent="-171450" defTabSz="685800">
              <a:buClr>
                <a:srgbClr val="0000FF"/>
              </a:buClr>
              <a:buNone/>
              <a:defRPr/>
            </a:pPr>
            <a:r>
              <a:rPr lang="sl-SI" sz="2100" dirty="0">
                <a:solidFill>
                  <a:srgbClr val="000000"/>
                </a:solidFill>
              </a:rPr>
              <a:t>						</a:t>
            </a:r>
            <a:endParaRPr lang="en-GB" sz="1800" dirty="0">
              <a:solidFill>
                <a:srgbClr val="000000"/>
              </a:solidFill>
            </a:endParaRPr>
          </a:p>
          <a:p>
            <a:pPr indent="-171450" defTabSz="685800">
              <a:buClr>
                <a:srgbClr val="0000FF"/>
              </a:buClr>
              <a:buNone/>
              <a:defRPr/>
            </a:pPr>
            <a:r>
              <a:rPr lang="sl-SI" sz="1800" dirty="0">
                <a:solidFill>
                  <a:srgbClr val="000000"/>
                </a:solidFill>
              </a:rPr>
              <a:t>1.</a:t>
            </a:r>
            <a:r>
              <a:rPr lang="sl-SI" sz="1800" dirty="0">
                <a:solidFill>
                  <a:srgbClr val="FF0000"/>
                </a:solidFill>
              </a:rPr>
              <a:t> </a:t>
            </a:r>
            <a:r>
              <a:rPr lang="en-GB" sz="1800" dirty="0" err="1">
                <a:solidFill>
                  <a:srgbClr val="FF0000"/>
                </a:solidFill>
              </a:rPr>
              <a:t>Superinteligence</a:t>
            </a:r>
            <a:r>
              <a:rPr lang="en-GB" sz="1800" dirty="0">
                <a:solidFill>
                  <a:srgbClr val="FF0000"/>
                </a:solidFill>
              </a:rPr>
              <a:t>                      </a:t>
            </a:r>
          </a:p>
          <a:p>
            <a:pPr indent="-171450" defTabSz="685800">
              <a:buClr>
                <a:srgbClr val="0000FF"/>
              </a:buClr>
              <a:buNone/>
              <a:defRPr/>
            </a:pPr>
            <a:r>
              <a:rPr lang="en-GB" sz="1800" dirty="0">
                <a:solidFill>
                  <a:srgbClr val="000000"/>
                </a:solidFill>
              </a:rPr>
              <a:t>2. Nuclear war</a:t>
            </a:r>
          </a:p>
          <a:p>
            <a:pPr indent="-171450" defTabSz="685800">
              <a:buClr>
                <a:srgbClr val="0000FF"/>
              </a:buClr>
              <a:buNone/>
              <a:defRPr/>
            </a:pPr>
            <a:r>
              <a:rPr lang="en-GB" sz="1800" dirty="0">
                <a:solidFill>
                  <a:srgbClr val="000000"/>
                </a:solidFill>
              </a:rPr>
              <a:t>3. </a:t>
            </a:r>
            <a:r>
              <a:rPr lang="en-GB" sz="1800" b="1" dirty="0">
                <a:solidFill>
                  <a:srgbClr val="FF0000"/>
                </a:solidFill>
              </a:rPr>
              <a:t>Environment destruction</a:t>
            </a:r>
          </a:p>
          <a:p>
            <a:pPr indent="-171450" defTabSz="685800">
              <a:buClr>
                <a:srgbClr val="0000FF"/>
              </a:buClr>
              <a:buNone/>
              <a:defRPr/>
            </a:pPr>
            <a:r>
              <a:rPr lang="en-GB" sz="1800" dirty="0">
                <a:solidFill>
                  <a:srgbClr val="000000"/>
                </a:solidFill>
              </a:rPr>
              <a:t>4. </a:t>
            </a:r>
            <a:r>
              <a:rPr lang="en-GB" sz="1800" dirty="0">
                <a:solidFill>
                  <a:srgbClr val="FF0000"/>
                </a:solidFill>
              </a:rPr>
              <a:t>Eu demographic winter</a:t>
            </a:r>
          </a:p>
          <a:p>
            <a:pPr indent="-171450" defTabSz="685800">
              <a:buClr>
                <a:srgbClr val="0000FF"/>
              </a:buClr>
              <a:buNone/>
              <a:defRPr/>
            </a:pPr>
            <a:r>
              <a:rPr lang="en-GB" sz="1800" dirty="0">
                <a:solidFill>
                  <a:srgbClr val="000000"/>
                </a:solidFill>
              </a:rPr>
              <a:t>5. </a:t>
            </a:r>
            <a:r>
              <a:rPr lang="en-GB" sz="1800" dirty="0">
                <a:solidFill>
                  <a:srgbClr val="FF0000"/>
                </a:solidFill>
              </a:rPr>
              <a:t>Biological agents</a:t>
            </a:r>
          </a:p>
          <a:p>
            <a:pPr indent="-171450" defTabSz="685800">
              <a:buClr>
                <a:srgbClr val="0000FF"/>
              </a:buClr>
              <a:buNone/>
              <a:defRPr/>
            </a:pPr>
            <a:r>
              <a:rPr lang="en-GB" sz="1800" dirty="0">
                <a:solidFill>
                  <a:srgbClr val="000000"/>
                </a:solidFill>
              </a:rPr>
              <a:t>6. Human activity </a:t>
            </a:r>
          </a:p>
          <a:p>
            <a:pPr indent="-171450" defTabSz="685800">
              <a:buClr>
                <a:srgbClr val="0000FF"/>
              </a:buClr>
              <a:buNone/>
              <a:defRPr/>
            </a:pPr>
            <a:endParaRPr lang="sl-SI" sz="1800" dirty="0">
              <a:solidFill>
                <a:srgbClr val="000000"/>
              </a:solidFill>
            </a:endParaRPr>
          </a:p>
          <a:p>
            <a:pPr indent="-171450" defTabSz="685800">
              <a:buClr>
                <a:srgbClr val="0000FF"/>
              </a:buClr>
              <a:buNone/>
              <a:defRPr/>
            </a:pPr>
            <a:r>
              <a:rPr lang="sl-SI" sz="1800" b="1" dirty="0">
                <a:solidFill>
                  <a:srgbClr val="000000"/>
                </a:solidFill>
              </a:rPr>
              <a:t>Vesoljci H</a:t>
            </a:r>
          </a:p>
          <a:p>
            <a:pPr indent="-171450" defTabSz="685800">
              <a:buClr>
                <a:srgbClr val="0000FF"/>
              </a:buClr>
              <a:buNone/>
              <a:defRPr/>
            </a:pPr>
            <a:endParaRPr lang="sl-SI" sz="1800" dirty="0">
              <a:solidFill>
                <a:srgbClr val="000000"/>
              </a:solidFill>
            </a:endParaRPr>
          </a:p>
          <a:p>
            <a:pPr indent="-171450" defTabSz="685800">
              <a:buClr>
                <a:srgbClr val="0000FF"/>
              </a:buClr>
              <a:buNone/>
              <a:defRPr/>
            </a:pPr>
            <a:r>
              <a:rPr lang="sl-SI" sz="1800" b="1" dirty="0">
                <a:solidFill>
                  <a:srgbClr val="000000"/>
                </a:solidFill>
              </a:rPr>
              <a:t>Planetarno-vesoljski</a:t>
            </a:r>
          </a:p>
          <a:p>
            <a:pPr indent="-171450" defTabSz="685800">
              <a:buClr>
                <a:srgbClr val="0000FF"/>
              </a:buClr>
              <a:buNone/>
              <a:defRPr/>
            </a:pPr>
            <a:endParaRPr lang="sl-SI" sz="2400" dirty="0">
              <a:solidFill>
                <a:srgbClr val="000000"/>
              </a:solidFill>
            </a:endParaRPr>
          </a:p>
          <a:p>
            <a:pPr defTabSz="685800">
              <a:spcBef>
                <a:spcPct val="0"/>
              </a:spcBef>
              <a:buClrTx/>
              <a:buSzTx/>
              <a:buNone/>
              <a:defRPr/>
            </a:pPr>
            <a:endParaRPr lang="sl-SI" sz="1500" dirty="0">
              <a:solidFill>
                <a:srgbClr val="000000"/>
              </a:solidFill>
            </a:endParaRPr>
          </a:p>
          <a:p>
            <a:pPr defTabSz="685800">
              <a:spcBef>
                <a:spcPct val="0"/>
              </a:spcBef>
              <a:buClrTx/>
              <a:buSzTx/>
              <a:buNone/>
              <a:defRPr/>
            </a:pPr>
            <a:endParaRPr lang="sl-SI" sz="1500" dirty="0">
              <a:solidFill>
                <a:srgbClr val="000000"/>
              </a:solidFill>
            </a:endParaRPr>
          </a:p>
          <a:p>
            <a:pPr defTabSz="685800">
              <a:spcBef>
                <a:spcPct val="0"/>
              </a:spcBef>
              <a:buClrTx/>
              <a:buSzTx/>
              <a:buNone/>
              <a:defRPr/>
            </a:pPr>
            <a:endParaRPr lang="sl-SI" sz="1500" dirty="0">
              <a:solidFill>
                <a:srgbClr val="000000"/>
              </a:solidFill>
            </a:endParaRPr>
          </a:p>
        </p:txBody>
      </p:sp>
      <p:sp>
        <p:nvSpPr>
          <p:cNvPr id="2" name="Slide Number Placeholder 1">
            <a:extLst>
              <a:ext uri="{FF2B5EF4-FFF2-40B4-BE49-F238E27FC236}">
                <a16:creationId xmlns:a16="http://schemas.microsoft.com/office/drawing/2014/main" id="{48B48558-4213-4E96-900F-EC2CD4511BA0}"/>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557213" indent="-214313">
              <a:defRPr>
                <a:solidFill>
                  <a:schemeClr val="tx1"/>
                </a:solidFill>
                <a:latin typeface="Tahoma" panose="020B0604030504040204" pitchFamily="34" charset="0"/>
              </a:defRPr>
            </a:lvl2pPr>
            <a:lvl3pPr marL="857250" indent="-171450">
              <a:defRPr>
                <a:solidFill>
                  <a:schemeClr val="tx1"/>
                </a:solidFill>
                <a:latin typeface="Tahoma" panose="020B0604030504040204" pitchFamily="34" charset="0"/>
              </a:defRPr>
            </a:lvl3pPr>
            <a:lvl4pPr marL="1200150" indent="-171450">
              <a:defRPr>
                <a:solidFill>
                  <a:schemeClr val="tx1"/>
                </a:solidFill>
                <a:latin typeface="Tahoma" panose="020B0604030504040204" pitchFamily="34" charset="0"/>
              </a:defRPr>
            </a:lvl4pPr>
            <a:lvl5pPr marL="1543050" indent="-171450">
              <a:defRPr>
                <a:solidFill>
                  <a:schemeClr val="tx1"/>
                </a:solidFill>
                <a:latin typeface="Tahoma" panose="020B0604030504040204" pitchFamily="34" charset="0"/>
              </a:defRPr>
            </a:lvl5pPr>
            <a:lvl6pPr marL="1885950" indent="-171450" eaLnBrk="0" fontAlgn="base" hangingPunct="0">
              <a:spcBef>
                <a:spcPct val="0"/>
              </a:spcBef>
              <a:spcAft>
                <a:spcPct val="0"/>
              </a:spcAft>
              <a:defRPr>
                <a:solidFill>
                  <a:schemeClr val="tx1"/>
                </a:solidFill>
                <a:latin typeface="Tahoma" panose="020B0604030504040204" pitchFamily="34" charset="0"/>
              </a:defRPr>
            </a:lvl6pPr>
            <a:lvl7pPr marL="2228850" indent="-171450" eaLnBrk="0" fontAlgn="base" hangingPunct="0">
              <a:spcBef>
                <a:spcPct val="0"/>
              </a:spcBef>
              <a:spcAft>
                <a:spcPct val="0"/>
              </a:spcAft>
              <a:defRPr>
                <a:solidFill>
                  <a:schemeClr val="tx1"/>
                </a:solidFill>
                <a:latin typeface="Tahoma" panose="020B0604030504040204" pitchFamily="34" charset="0"/>
              </a:defRPr>
            </a:lvl7pPr>
            <a:lvl8pPr marL="2571750" indent="-171450" eaLnBrk="0" fontAlgn="base" hangingPunct="0">
              <a:spcBef>
                <a:spcPct val="0"/>
              </a:spcBef>
              <a:spcAft>
                <a:spcPct val="0"/>
              </a:spcAft>
              <a:defRPr>
                <a:solidFill>
                  <a:schemeClr val="tx1"/>
                </a:solidFill>
                <a:latin typeface="Tahoma" panose="020B0604030504040204" pitchFamily="34" charset="0"/>
              </a:defRPr>
            </a:lvl8pPr>
            <a:lvl9pPr marL="2914650" indent="-171450" eaLnBrk="0" fontAlgn="base" hangingPunct="0">
              <a:spcBef>
                <a:spcPct val="0"/>
              </a:spcBef>
              <a:spcAft>
                <a:spcPct val="0"/>
              </a:spcAft>
              <a:defRPr>
                <a:solidFill>
                  <a:schemeClr val="tx1"/>
                </a:solidFill>
                <a:latin typeface="Tahoma" panose="020B0604030504040204" pitchFamily="34" charset="0"/>
              </a:defRPr>
            </a:lvl9pPr>
          </a:lstStyle>
          <a:p>
            <a:pPr defTabSz="685800">
              <a:defRPr/>
            </a:pPr>
            <a:fld id="{B328B691-7BCC-4657-8FD7-266218A10CCB}" type="slidenum">
              <a:rPr lang="en-US">
                <a:solidFill>
                  <a:srgbClr val="FFFFFF"/>
                </a:solidFill>
                <a:effectLst>
                  <a:outerShdw blurRad="38100" dist="38100" dir="2700000" algn="tl">
                    <a:srgbClr val="C0C0C0"/>
                  </a:outerShdw>
                </a:effectLst>
                <a:latin typeface="Arial" panose="020B0604020202020204" pitchFamily="34" charset="0"/>
              </a:rPr>
              <a:pPr defTabSz="685800">
                <a:defRPr/>
              </a:pPr>
              <a:t>13</a:t>
            </a:fld>
            <a:endParaRPr lang="en-US" dirty="0">
              <a:solidFill>
                <a:srgbClr val="FFFFFF"/>
              </a:solidFill>
              <a:effectLst>
                <a:outerShdw blurRad="38100" dist="38100" dir="2700000" algn="tl">
                  <a:srgbClr val="C0C0C0"/>
                </a:outerShdw>
              </a:effectLst>
              <a:latin typeface="Arial" panose="020B0604020202020204" pitchFamily="34" charset="0"/>
            </a:endParaRPr>
          </a:p>
        </p:txBody>
      </p:sp>
      <p:sp>
        <p:nvSpPr>
          <p:cNvPr id="34820" name="Rectangle 2">
            <a:extLst>
              <a:ext uri="{FF2B5EF4-FFF2-40B4-BE49-F238E27FC236}">
                <a16:creationId xmlns:a16="http://schemas.microsoft.com/office/drawing/2014/main" id="{33418ED9-DBBA-459F-8799-DA63C6A26506}"/>
              </a:ext>
            </a:extLst>
          </p:cNvPr>
          <p:cNvSpPr>
            <a:spLocks noChangeArrowheads="1"/>
          </p:cNvSpPr>
          <p:nvPr/>
        </p:nvSpPr>
        <p:spPr bwMode="auto">
          <a:xfrm>
            <a:off x="1802608" y="1657350"/>
            <a:ext cx="59936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spcBef>
                <a:spcPct val="0"/>
              </a:spcBef>
              <a:buNone/>
              <a:defRPr/>
            </a:pPr>
            <a:r>
              <a:rPr lang="sl-SI" altLang="en-US" sz="1500" b="1">
                <a:solidFill>
                  <a:srgbClr val="161616"/>
                </a:solidFill>
                <a:latin typeface="Times New Roman" panose="02020603050405020304" pitchFamily="18" charset="0"/>
                <a:cs typeface="Times New Roman" panose="02020603050405020304" pitchFamily="18" charset="0"/>
              </a:rPr>
              <a:t> </a:t>
            </a:r>
            <a:r>
              <a:rPr lang="sl-SI" altLang="en-US" sz="1200" b="1">
                <a:solidFill>
                  <a:srgbClr val="161616"/>
                </a:solidFill>
                <a:latin typeface="Times New Roman" panose="02020603050405020304" pitchFamily="18" charset="0"/>
                <a:cs typeface="Times New Roman" panose="02020603050405020304" pitchFamily="18" charset="0"/>
              </a:rPr>
              <a:t> </a:t>
            </a:r>
            <a:endParaRPr lang="en-US" altLang="en-US" sz="1050">
              <a:solidFill>
                <a:srgbClr val="161616"/>
              </a:solidFill>
              <a:latin typeface="Times New Roman" panose="02020603050405020304" pitchFamily="18" charset="0"/>
              <a:cs typeface="Times New Roman" panose="02020603050405020304" pitchFamily="18" charset="0"/>
            </a:endParaRPr>
          </a:p>
        </p:txBody>
      </p:sp>
      <p:sp>
        <p:nvSpPr>
          <p:cNvPr id="34821" name="AutoShape 2" descr="Rezultat iskanja slik za multiverse theory scientific book 2015 2016">
            <a:extLst>
              <a:ext uri="{FF2B5EF4-FFF2-40B4-BE49-F238E27FC236}">
                <a16:creationId xmlns:a16="http://schemas.microsoft.com/office/drawing/2014/main" id="{449E25A4-A9BB-4678-8F3F-A518422C1F6E}"/>
              </a:ext>
            </a:extLst>
          </p:cNvPr>
          <p:cNvSpPr>
            <a:spLocks noChangeAspect="1" noChangeArrowheads="1"/>
          </p:cNvSpPr>
          <p:nvPr/>
        </p:nvSpPr>
        <p:spPr bwMode="auto">
          <a:xfrm>
            <a:off x="1265635"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spcBef>
                <a:spcPct val="0"/>
              </a:spcBef>
              <a:buNone/>
              <a:defRPr/>
            </a:pPr>
            <a:endParaRPr lang="en-US" altLang="en-US" sz="1350">
              <a:solidFill>
                <a:prstClr val="black"/>
              </a:solidFill>
              <a:latin typeface="Tahoma" panose="020B0604030504040204" pitchFamily="34" charset="0"/>
            </a:endParaRPr>
          </a:p>
        </p:txBody>
      </p:sp>
      <p:sp>
        <p:nvSpPr>
          <p:cNvPr id="34822" name="Footer Placeholder 2">
            <a:extLst>
              <a:ext uri="{FF2B5EF4-FFF2-40B4-BE49-F238E27FC236}">
                <a16:creationId xmlns:a16="http://schemas.microsoft.com/office/drawing/2014/main" id="{CDB85188-B57A-4D75-B416-493F0DC7998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685800">
              <a:spcBef>
                <a:spcPct val="0"/>
              </a:spcBef>
              <a:buNone/>
              <a:defRPr/>
            </a:pPr>
            <a:r>
              <a:rPr lang="sl-SI" altLang="en-US" sz="900">
                <a:solidFill>
                  <a:srgbClr val="898989"/>
                </a:solidFill>
                <a:latin typeface="Arial" panose="020B0604020202020204" pitchFamily="34" charset="0"/>
              </a:rPr>
              <a:t>MPS, 21.12.2023</a:t>
            </a:r>
          </a:p>
        </p:txBody>
      </p:sp>
      <p:pic>
        <p:nvPicPr>
          <p:cNvPr id="34825" name="Picture 5">
            <a:extLst>
              <a:ext uri="{FF2B5EF4-FFF2-40B4-BE49-F238E27FC236}">
                <a16:creationId xmlns:a16="http://schemas.microsoft.com/office/drawing/2014/main" id="{E44682D9-22A9-4B21-97C6-A17D1079CD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6225" y="3537348"/>
            <a:ext cx="1847850" cy="246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6">
            <a:extLst>
              <a:ext uri="{FF2B5EF4-FFF2-40B4-BE49-F238E27FC236}">
                <a16:creationId xmlns:a16="http://schemas.microsoft.com/office/drawing/2014/main" id="{3454B41C-1AF6-47DC-86BB-E224B7AE65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8641" y="3537348"/>
            <a:ext cx="1732359" cy="246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7">
            <a:extLst>
              <a:ext uri="{FF2B5EF4-FFF2-40B4-BE49-F238E27FC236}">
                <a16:creationId xmlns:a16="http://schemas.microsoft.com/office/drawing/2014/main" id="{3999542E-840F-40CA-A643-29BDC9B015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2525" y="3914775"/>
            <a:ext cx="13716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9">
            <a:extLst>
              <a:ext uri="{FF2B5EF4-FFF2-40B4-BE49-F238E27FC236}">
                <a16:creationId xmlns:a16="http://schemas.microsoft.com/office/drawing/2014/main" id="{9F05D9CB-B01C-4AC0-82BF-4353757B50B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12207" y="3952875"/>
            <a:ext cx="1674019"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lika 5">
            <a:extLst>
              <a:ext uri="{FF2B5EF4-FFF2-40B4-BE49-F238E27FC236}">
                <a16:creationId xmlns:a16="http://schemas.microsoft.com/office/drawing/2014/main" id="{66290FE2-F2C8-4DEF-8C54-3A60A5E56654}"/>
              </a:ext>
            </a:extLst>
          </p:cNvPr>
          <p:cNvPicPr>
            <a:picLocks noChangeAspect="1"/>
          </p:cNvPicPr>
          <p:nvPr/>
        </p:nvPicPr>
        <p:blipFill>
          <a:blip r:embed="rId6"/>
          <a:stretch>
            <a:fillRect/>
          </a:stretch>
        </p:blipFill>
        <p:spPr>
          <a:xfrm>
            <a:off x="4693159" y="857249"/>
            <a:ext cx="3993641" cy="2356248"/>
          </a:xfrm>
          <a:prstGeom prst="rect">
            <a:avLst/>
          </a:prstGeom>
        </p:spPr>
      </p:pic>
      <p:pic>
        <p:nvPicPr>
          <p:cNvPr id="7" name="Slika 6">
            <a:extLst>
              <a:ext uri="{FF2B5EF4-FFF2-40B4-BE49-F238E27FC236}">
                <a16:creationId xmlns:a16="http://schemas.microsoft.com/office/drawing/2014/main" id="{8280EA8B-872F-42EE-97BE-946CCDA324D0}"/>
              </a:ext>
            </a:extLst>
          </p:cNvPr>
          <p:cNvPicPr>
            <a:picLocks noChangeAspect="1"/>
          </p:cNvPicPr>
          <p:nvPr/>
        </p:nvPicPr>
        <p:blipFill>
          <a:blip r:embed="rId7"/>
          <a:stretch>
            <a:fillRect/>
          </a:stretch>
        </p:blipFill>
        <p:spPr>
          <a:xfrm>
            <a:off x="3851921" y="3306536"/>
            <a:ext cx="4834880" cy="2840492"/>
          </a:xfrm>
          <a:prstGeom prst="rect">
            <a:avLst/>
          </a:prstGeom>
        </p:spPr>
      </p:pic>
      <p:pic>
        <p:nvPicPr>
          <p:cNvPr id="8" name="Slika 7">
            <a:extLst>
              <a:ext uri="{FF2B5EF4-FFF2-40B4-BE49-F238E27FC236}">
                <a16:creationId xmlns:a16="http://schemas.microsoft.com/office/drawing/2014/main" id="{C3A0B43E-6E9A-48F2-9A17-165166B9A8E9}"/>
              </a:ext>
            </a:extLst>
          </p:cNvPr>
          <p:cNvPicPr>
            <a:picLocks noChangeAspect="1"/>
          </p:cNvPicPr>
          <p:nvPr/>
        </p:nvPicPr>
        <p:blipFill>
          <a:blip r:embed="rId8"/>
          <a:stretch>
            <a:fillRect/>
          </a:stretch>
        </p:blipFill>
        <p:spPr>
          <a:xfrm>
            <a:off x="0" y="-36026"/>
            <a:ext cx="4194495" cy="2357306"/>
          </a:xfrm>
          <a:prstGeom prst="rect">
            <a:avLst/>
          </a:prstGeom>
        </p:spPr>
      </p:pic>
      <p:sp>
        <p:nvSpPr>
          <p:cNvPr id="3" name="PoljeZBesedilom 2">
            <a:extLst>
              <a:ext uri="{FF2B5EF4-FFF2-40B4-BE49-F238E27FC236}">
                <a16:creationId xmlns:a16="http://schemas.microsoft.com/office/drawing/2014/main" id="{8E65AD5A-17D6-4B92-A777-28C66F08EE42}"/>
              </a:ext>
            </a:extLst>
          </p:cNvPr>
          <p:cNvSpPr txBox="1"/>
          <p:nvPr/>
        </p:nvSpPr>
        <p:spPr>
          <a:xfrm>
            <a:off x="5004048" y="260648"/>
            <a:ext cx="3528392" cy="369332"/>
          </a:xfrm>
          <a:prstGeom prst="rect">
            <a:avLst/>
          </a:prstGeom>
          <a:noFill/>
        </p:spPr>
        <p:txBody>
          <a:bodyPr wrap="square" rtlCol="0">
            <a:spAutoFit/>
          </a:bodyPr>
          <a:lstStyle/>
          <a:p>
            <a:r>
              <a:rPr lang="sl-SI" dirty="0"/>
              <a:t>MIT: </a:t>
            </a:r>
            <a:r>
              <a:rPr lang="sl-SI" dirty="0" err="1"/>
              <a:t>Realistic</a:t>
            </a:r>
            <a:r>
              <a:rPr lang="sl-SI" dirty="0"/>
              <a:t>? / </a:t>
            </a:r>
            <a:r>
              <a:rPr lang="sl-SI" dirty="0" err="1"/>
              <a:t>pessimistic</a:t>
            </a:r>
            <a:endParaRPr lang="sl-SI" dirty="0"/>
          </a:p>
        </p:txBody>
      </p:sp>
    </p:spTree>
    <p:extLst>
      <p:ext uri="{BB962C8B-B14F-4D97-AF65-F5344CB8AC3E}">
        <p14:creationId xmlns:p14="http://schemas.microsoft.com/office/powerpoint/2010/main" val="2654162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2958" y="1581151"/>
            <a:ext cx="3080147" cy="231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title"/>
          </p:nvPr>
        </p:nvSpPr>
        <p:spPr>
          <a:xfrm>
            <a:off x="1141811" y="778006"/>
            <a:ext cx="6858000" cy="719138"/>
          </a:xfrm>
        </p:spPr>
        <p:txBody>
          <a:bodyPr/>
          <a:lstStyle/>
          <a:p>
            <a:pPr algn="ctr" eaLnBrk="1" hangingPunct="1">
              <a:defRPr/>
            </a:pPr>
            <a:r>
              <a:rPr lang="sl-SI" sz="2100" b="1" dirty="0" err="1">
                <a:solidFill>
                  <a:schemeClr val="bg2"/>
                </a:solidFill>
                <a:effectLst>
                  <a:outerShdw blurRad="38100" dist="38100" dir="2700000" algn="tl">
                    <a:srgbClr val="C0C0C0"/>
                  </a:outerShdw>
                </a:effectLst>
              </a:rPr>
              <a:t>Demography</a:t>
            </a:r>
            <a:r>
              <a:rPr lang="sl-SI" sz="2100" b="1" dirty="0">
                <a:solidFill>
                  <a:schemeClr val="bg2"/>
                </a:solidFill>
                <a:effectLst>
                  <a:outerShdw blurRad="38100" dist="38100" dir="2700000" algn="tl">
                    <a:srgbClr val="C0C0C0"/>
                  </a:outerShdw>
                </a:effectLst>
              </a:rPr>
              <a:t> / </a:t>
            </a:r>
            <a:r>
              <a:rPr lang="sl-SI" sz="2100" b="1" dirty="0" err="1">
                <a:solidFill>
                  <a:schemeClr val="bg2"/>
                </a:solidFill>
                <a:effectLst>
                  <a:outerShdw blurRad="38100" dist="38100" dir="2700000" algn="tl">
                    <a:srgbClr val="C0C0C0"/>
                  </a:outerShdw>
                </a:effectLst>
              </a:rPr>
              <a:t>environment</a:t>
            </a:r>
            <a:r>
              <a:rPr lang="sl-SI" sz="2100" b="1" dirty="0">
                <a:solidFill>
                  <a:schemeClr val="bg2"/>
                </a:solidFill>
                <a:effectLst>
                  <a:outerShdw blurRad="38100" dist="38100" dir="2700000" algn="tl">
                    <a:srgbClr val="C0C0C0"/>
                  </a:outerShdw>
                </a:effectLst>
              </a:rPr>
              <a:t>: </a:t>
            </a:r>
            <a:r>
              <a:rPr lang="sl-SI" sz="2100" b="1" dirty="0" err="1">
                <a:solidFill>
                  <a:schemeClr val="bg2"/>
                </a:solidFill>
                <a:effectLst>
                  <a:outerShdw blurRad="38100" dist="38100" dir="2700000" algn="tl">
                    <a:srgbClr val="C0C0C0"/>
                  </a:outerShdw>
                </a:effectLst>
              </a:rPr>
              <a:t>Fast</a:t>
            </a:r>
            <a:r>
              <a:rPr lang="sl-SI" sz="2100" b="1" dirty="0">
                <a:solidFill>
                  <a:schemeClr val="bg2"/>
                </a:solidFill>
                <a:effectLst>
                  <a:outerShdw blurRad="38100" dist="38100" dir="2700000" algn="tl">
                    <a:srgbClr val="C0C0C0"/>
                  </a:outerShdw>
                </a:effectLst>
              </a:rPr>
              <a:t> human </a:t>
            </a:r>
            <a:r>
              <a:rPr lang="sl-SI" sz="2100" b="1" dirty="0" err="1">
                <a:solidFill>
                  <a:schemeClr val="bg2"/>
                </a:solidFill>
                <a:effectLst>
                  <a:outerShdw blurRad="38100" dist="38100" dir="2700000" algn="tl">
                    <a:srgbClr val="C0C0C0"/>
                  </a:outerShdw>
                </a:effectLst>
              </a:rPr>
              <a:t>growth</a:t>
            </a:r>
            <a:r>
              <a:rPr lang="sl-SI" sz="2100" b="1" dirty="0">
                <a:solidFill>
                  <a:schemeClr val="bg2"/>
                </a:solidFill>
                <a:effectLst>
                  <a:outerShdw blurRad="38100" dist="38100" dir="2700000" algn="tl">
                    <a:srgbClr val="C0C0C0"/>
                  </a:outerShdw>
                </a:effectLst>
              </a:rPr>
              <a:t> </a:t>
            </a:r>
            <a:r>
              <a:rPr lang="sl-SI" sz="2100" b="1" dirty="0" err="1">
                <a:solidFill>
                  <a:schemeClr val="bg2"/>
                </a:solidFill>
                <a:effectLst>
                  <a:outerShdw blurRad="38100" dist="38100" dir="2700000" algn="tl">
                    <a:srgbClr val="C0C0C0"/>
                  </a:outerShdw>
                </a:effectLst>
              </a:rPr>
              <a:t>will</a:t>
            </a:r>
            <a:r>
              <a:rPr lang="sl-SI" sz="2100" b="1" dirty="0">
                <a:solidFill>
                  <a:schemeClr val="bg2"/>
                </a:solidFill>
                <a:effectLst>
                  <a:outerShdw blurRad="38100" dist="38100" dir="2700000" algn="tl">
                    <a:srgbClr val="C0C0C0"/>
                  </a:outerShdw>
                </a:effectLst>
              </a:rPr>
              <a:t> </a:t>
            </a:r>
            <a:r>
              <a:rPr lang="sl-SI" sz="2100" b="1" dirty="0" err="1">
                <a:solidFill>
                  <a:schemeClr val="bg2"/>
                </a:solidFill>
                <a:effectLst>
                  <a:outerShdw blurRad="38100" dist="38100" dir="2700000" algn="tl">
                    <a:srgbClr val="C0C0C0"/>
                  </a:outerShdw>
                </a:effectLst>
              </a:rPr>
              <a:t>destroy</a:t>
            </a:r>
            <a:r>
              <a:rPr lang="sl-SI" sz="2100" b="1" dirty="0">
                <a:solidFill>
                  <a:schemeClr val="bg2"/>
                </a:solidFill>
                <a:effectLst>
                  <a:outerShdw blurRad="38100" dist="38100" dir="2700000" algn="tl">
                    <a:srgbClr val="C0C0C0"/>
                  </a:outerShdw>
                </a:effectLst>
              </a:rPr>
              <a:t> human </a:t>
            </a:r>
            <a:r>
              <a:rPr lang="sl-SI" sz="2100" b="1" dirty="0" err="1">
                <a:solidFill>
                  <a:schemeClr val="bg2"/>
                </a:solidFill>
                <a:effectLst>
                  <a:outerShdw blurRad="38100" dist="38100" dir="2700000" algn="tl">
                    <a:srgbClr val="C0C0C0"/>
                  </a:outerShdw>
                </a:effectLst>
              </a:rPr>
              <a:t>civilisation</a:t>
            </a:r>
            <a:r>
              <a:rPr lang="sl-SI" sz="2100" b="1" dirty="0">
                <a:solidFill>
                  <a:schemeClr val="bg2"/>
                </a:solidFill>
                <a:effectLst>
                  <a:outerShdw blurRad="38100" dist="38100" dir="2700000" algn="tl">
                    <a:srgbClr val="C0C0C0"/>
                  </a:outerShdw>
                </a:effectLst>
              </a:rPr>
              <a:t> – </a:t>
            </a:r>
            <a:r>
              <a:rPr lang="sl-SI" sz="2100" b="1" dirty="0" err="1">
                <a:solidFill>
                  <a:schemeClr val="bg2"/>
                </a:solidFill>
                <a:effectLst>
                  <a:outerShdw blurRad="38100" dist="38100" dir="2700000" algn="tl">
                    <a:srgbClr val="C0C0C0"/>
                  </a:outerShdw>
                </a:effectLst>
              </a:rPr>
              <a:t>exponential</a:t>
            </a:r>
            <a:endParaRPr lang="en-US" sz="2100" b="1" dirty="0">
              <a:solidFill>
                <a:schemeClr val="bg2"/>
              </a:solidFill>
              <a:effectLst>
                <a:outerShdw blurRad="38100" dist="38100" dir="2700000" algn="tl">
                  <a:srgbClr val="C0C0C0"/>
                </a:outerShdw>
              </a:effectLst>
            </a:endParaRPr>
          </a:p>
        </p:txBody>
      </p:sp>
      <p:sp>
        <p:nvSpPr>
          <p:cNvPr id="11268" name="Rectangle 3"/>
          <p:cNvSpPr>
            <a:spLocks noChangeArrowheads="1"/>
          </p:cNvSpPr>
          <p:nvPr/>
        </p:nvSpPr>
        <p:spPr bwMode="auto">
          <a:xfrm>
            <a:off x="1370410" y="1657350"/>
            <a:ext cx="6858000" cy="27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defTabSz="685800">
              <a:spcBef>
                <a:spcPct val="0"/>
              </a:spcBef>
              <a:buClrTx/>
              <a:buSzTx/>
              <a:buNone/>
              <a:defRPr/>
            </a:pPr>
            <a:endParaRPr lang="sl-SI" altLang="en-US" sz="1350">
              <a:solidFill>
                <a:srgbClr val="FFFFFF"/>
              </a:solidFill>
            </a:endParaRPr>
          </a:p>
        </p:txBody>
      </p:sp>
      <p:sp>
        <p:nvSpPr>
          <p:cNvPr id="11269" name="Text Box 4"/>
          <p:cNvSpPr txBox="1">
            <a:spLocks noChangeArrowheads="1"/>
          </p:cNvSpPr>
          <p:nvPr/>
        </p:nvSpPr>
        <p:spPr bwMode="auto">
          <a:xfrm>
            <a:off x="1276351" y="1970486"/>
            <a:ext cx="6723460" cy="43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defTabSz="685800">
              <a:spcBef>
                <a:spcPct val="0"/>
              </a:spcBef>
              <a:buClrTx/>
              <a:buSzTx/>
              <a:buNone/>
              <a:defRPr/>
            </a:pPr>
            <a:r>
              <a:rPr lang="sl-SI" altLang="en-US" sz="2400">
                <a:solidFill>
                  <a:srgbClr val="000000"/>
                </a:solidFill>
              </a:rPr>
              <a:t> </a:t>
            </a: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557213" indent="-214313">
              <a:defRPr>
                <a:solidFill>
                  <a:schemeClr val="tx1"/>
                </a:solidFill>
                <a:latin typeface="Tahoma" panose="020B0604030504040204" pitchFamily="34" charset="0"/>
              </a:defRPr>
            </a:lvl2pPr>
            <a:lvl3pPr marL="857250" indent="-171450">
              <a:defRPr>
                <a:solidFill>
                  <a:schemeClr val="tx1"/>
                </a:solidFill>
                <a:latin typeface="Tahoma" panose="020B0604030504040204" pitchFamily="34" charset="0"/>
              </a:defRPr>
            </a:lvl3pPr>
            <a:lvl4pPr marL="1200150" indent="-171450">
              <a:defRPr>
                <a:solidFill>
                  <a:schemeClr val="tx1"/>
                </a:solidFill>
                <a:latin typeface="Tahoma" panose="020B0604030504040204" pitchFamily="34" charset="0"/>
              </a:defRPr>
            </a:lvl4pPr>
            <a:lvl5pPr marL="1543050" indent="-171450">
              <a:defRPr>
                <a:solidFill>
                  <a:schemeClr val="tx1"/>
                </a:solidFill>
                <a:latin typeface="Tahoma" panose="020B0604030504040204" pitchFamily="34" charset="0"/>
              </a:defRPr>
            </a:lvl5pPr>
            <a:lvl6pPr marL="1885950" indent="-171450" eaLnBrk="0" fontAlgn="base" hangingPunct="0">
              <a:spcBef>
                <a:spcPct val="0"/>
              </a:spcBef>
              <a:spcAft>
                <a:spcPct val="0"/>
              </a:spcAft>
              <a:defRPr>
                <a:solidFill>
                  <a:schemeClr val="tx1"/>
                </a:solidFill>
                <a:latin typeface="Tahoma" panose="020B0604030504040204" pitchFamily="34" charset="0"/>
              </a:defRPr>
            </a:lvl6pPr>
            <a:lvl7pPr marL="2228850" indent="-171450" eaLnBrk="0" fontAlgn="base" hangingPunct="0">
              <a:spcBef>
                <a:spcPct val="0"/>
              </a:spcBef>
              <a:spcAft>
                <a:spcPct val="0"/>
              </a:spcAft>
              <a:defRPr>
                <a:solidFill>
                  <a:schemeClr val="tx1"/>
                </a:solidFill>
                <a:latin typeface="Tahoma" panose="020B0604030504040204" pitchFamily="34" charset="0"/>
              </a:defRPr>
            </a:lvl7pPr>
            <a:lvl8pPr marL="2571750" indent="-171450" eaLnBrk="0" fontAlgn="base" hangingPunct="0">
              <a:spcBef>
                <a:spcPct val="0"/>
              </a:spcBef>
              <a:spcAft>
                <a:spcPct val="0"/>
              </a:spcAft>
              <a:defRPr>
                <a:solidFill>
                  <a:schemeClr val="tx1"/>
                </a:solidFill>
                <a:latin typeface="Tahoma" panose="020B0604030504040204" pitchFamily="34" charset="0"/>
              </a:defRPr>
            </a:lvl8pPr>
            <a:lvl9pPr marL="2914650" indent="-171450" eaLnBrk="0" fontAlgn="base" hangingPunct="0">
              <a:spcBef>
                <a:spcPct val="0"/>
              </a:spcBef>
              <a:spcAft>
                <a:spcPct val="0"/>
              </a:spcAft>
              <a:defRPr>
                <a:solidFill>
                  <a:schemeClr val="tx1"/>
                </a:solidFill>
                <a:latin typeface="Tahoma" panose="020B0604030504040204" pitchFamily="34" charset="0"/>
              </a:defRPr>
            </a:lvl9pPr>
          </a:lstStyle>
          <a:p>
            <a:pPr defTabSz="685800">
              <a:defRPr/>
            </a:pPr>
            <a:fld id="{70FDB98B-5B8A-4508-A2B3-EF0A8A94A39D}" type="slidenum">
              <a:rPr lang="en-US" altLang="en-US">
                <a:solidFill>
                  <a:srgbClr val="FFFFFF"/>
                </a:solidFill>
                <a:effectLst>
                  <a:outerShdw blurRad="38100" dist="38100" dir="2700000" algn="tl">
                    <a:srgbClr val="C0C0C0"/>
                  </a:outerShdw>
                </a:effectLst>
                <a:latin typeface="Arial" panose="020B0604020202020204" pitchFamily="34" charset="0"/>
              </a:rPr>
              <a:pPr defTabSz="685800">
                <a:defRPr/>
              </a:pPr>
              <a:t>14</a:t>
            </a:fld>
            <a:endParaRPr lang="en-US" altLang="en-US">
              <a:solidFill>
                <a:srgbClr val="FFFFFF"/>
              </a:solidFill>
              <a:effectLst>
                <a:outerShdw blurRad="38100" dist="38100" dir="2700000" algn="tl">
                  <a:srgbClr val="C0C0C0"/>
                </a:outerShdw>
              </a:effectLst>
              <a:latin typeface="Arial" panose="020B0604020202020204" pitchFamily="34" charset="0"/>
            </a:endParaRPr>
          </a:p>
        </p:txBody>
      </p:sp>
      <p:pic>
        <p:nvPicPr>
          <p:cNvPr id="11271"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7807" y="2062164"/>
            <a:ext cx="2702719" cy="135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674020" y="3675155"/>
            <a:ext cx="7218460" cy="3185487"/>
          </a:xfrm>
          <a:prstGeom prst="rect">
            <a:avLst/>
          </a:prstGeom>
          <a:noFill/>
        </p:spPr>
        <p:txBody>
          <a:bodyPr wrap="square">
            <a:spAutoFit/>
          </a:bodyPr>
          <a:lstStyle/>
          <a:p>
            <a:pPr defTabSz="685800" eaLnBrk="1" hangingPunct="1">
              <a:spcBef>
                <a:spcPct val="20000"/>
              </a:spcBef>
              <a:defRPr/>
            </a:pPr>
            <a:r>
              <a:rPr lang="sl-SI" altLang="sl-SI" sz="1500" dirty="0" err="1">
                <a:solidFill>
                  <a:srgbClr val="000000"/>
                </a:solidFill>
                <a:latin typeface="Tahoma"/>
                <a:cs typeface="Times New Roman" panose="02020603050405020304" pitchFamily="18" charset="0"/>
              </a:rPr>
              <a:t>Fertility</a:t>
            </a:r>
            <a:r>
              <a:rPr lang="sl-SI" altLang="sl-SI" sz="1500" dirty="0">
                <a:solidFill>
                  <a:srgbClr val="000000"/>
                </a:solidFill>
                <a:latin typeface="Tahoma"/>
                <a:cs typeface="Times New Roman" panose="02020603050405020304" pitchFamily="18" charset="0"/>
              </a:rPr>
              <a:t> 5: </a:t>
            </a:r>
            <a:r>
              <a:rPr lang="en-US" sz="1500" dirty="0">
                <a:solidFill>
                  <a:srgbClr val="000000"/>
                </a:solidFill>
                <a:latin typeface="Tahoma"/>
                <a:ea typeface="Times New Roman" panose="02020603050405020304" pitchFamily="18" charset="0"/>
              </a:rPr>
              <a:t>13 gen</a:t>
            </a:r>
            <a:r>
              <a:rPr lang="sl-SI" sz="1500" dirty="0">
                <a:solidFill>
                  <a:srgbClr val="000000"/>
                </a:solidFill>
                <a:latin typeface="Tahoma"/>
                <a:ea typeface="Times New Roman" panose="02020603050405020304" pitchFamily="18" charset="0"/>
              </a:rPr>
              <a:t>. 1</a:t>
            </a:r>
            <a:r>
              <a:rPr lang="en-US" sz="1500" dirty="0">
                <a:solidFill>
                  <a:srgbClr val="000000"/>
                </a:solidFill>
                <a:latin typeface="Tahoma"/>
                <a:ea typeface="Times New Roman" panose="02020603050405020304" pitchFamily="18" charset="0"/>
              </a:rPr>
              <a:t> </a:t>
            </a:r>
            <a:r>
              <a:rPr lang="sl-SI" sz="1500" dirty="0">
                <a:solidFill>
                  <a:srgbClr val="000000"/>
                </a:solidFill>
                <a:latin typeface="Tahoma"/>
                <a:ea typeface="Times New Roman" panose="02020603050405020304" pitchFamily="18" charset="0"/>
              </a:rPr>
              <a:t>per</a:t>
            </a:r>
            <a:r>
              <a:rPr lang="en-US" sz="1500" dirty="0">
                <a:solidFill>
                  <a:srgbClr val="000000"/>
                </a:solidFill>
                <a:latin typeface="Tahoma"/>
                <a:ea typeface="Times New Roman" panose="02020603050405020304" pitchFamily="18" charset="0"/>
              </a:rPr>
              <a:t> m2 </a:t>
            </a:r>
            <a:br>
              <a:rPr lang="sl-SI" sz="1500" dirty="0">
                <a:solidFill>
                  <a:srgbClr val="000000"/>
                </a:solidFill>
                <a:latin typeface="Tahoma"/>
                <a:ea typeface="Times New Roman" panose="02020603050405020304" pitchFamily="18" charset="0"/>
              </a:rPr>
            </a:br>
            <a:endParaRPr lang="sl-SI" sz="1500" dirty="0">
              <a:solidFill>
                <a:srgbClr val="000000"/>
              </a:solidFill>
              <a:latin typeface="Tahoma"/>
              <a:ea typeface="Times New Roman" panose="02020603050405020304" pitchFamily="18" charset="0"/>
            </a:endParaRPr>
          </a:p>
          <a:p>
            <a:pPr defTabSz="685800" eaLnBrk="1" hangingPunct="1">
              <a:spcBef>
                <a:spcPct val="20000"/>
              </a:spcBef>
              <a:defRPr/>
            </a:pPr>
            <a:r>
              <a:rPr lang="sl-SI" altLang="sl-SI" sz="1500" dirty="0" err="1">
                <a:solidFill>
                  <a:srgbClr val="000000"/>
                </a:solidFill>
                <a:latin typeface="Tahoma"/>
                <a:cs typeface="Times New Roman" panose="02020603050405020304" pitchFamily="18" charset="0"/>
              </a:rPr>
              <a:t>Animal</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extinction</a:t>
            </a:r>
            <a:r>
              <a:rPr lang="sl-SI" altLang="sl-SI" sz="1500" dirty="0">
                <a:solidFill>
                  <a:srgbClr val="000000"/>
                </a:solidFill>
                <a:latin typeface="Tahoma"/>
                <a:cs typeface="Times New Roman" panose="02020603050405020304" pitchFamily="18" charset="0"/>
              </a:rPr>
              <a:t> 100x </a:t>
            </a:r>
            <a:r>
              <a:rPr lang="sl-SI" altLang="sl-SI" sz="1500" dirty="0" err="1">
                <a:solidFill>
                  <a:srgbClr val="000000"/>
                </a:solidFill>
                <a:latin typeface="Tahoma"/>
                <a:cs typeface="Times New Roman" panose="02020603050405020304" pitchFamily="18" charset="0"/>
              </a:rPr>
              <a:t>faster</a:t>
            </a:r>
            <a:r>
              <a:rPr lang="sl-SI" altLang="sl-SI" sz="1500" dirty="0">
                <a:solidFill>
                  <a:srgbClr val="000000"/>
                </a:solidFill>
                <a:latin typeface="Tahoma"/>
                <a:cs typeface="Times New Roman" panose="02020603050405020304" pitchFamily="18" charset="0"/>
              </a:rPr>
              <a:t> </a:t>
            </a:r>
          </a:p>
          <a:p>
            <a:pPr defTabSz="685800" eaLnBrk="1" hangingPunct="1">
              <a:spcBef>
                <a:spcPct val="20000"/>
              </a:spcBef>
              <a:defRPr/>
            </a:pPr>
            <a:r>
              <a:rPr lang="sl-SI" altLang="sl-SI" sz="1500" dirty="0">
                <a:solidFill>
                  <a:srgbClr val="000000"/>
                </a:solidFill>
                <a:latin typeface="Tahoma"/>
                <a:cs typeface="Times New Roman" panose="02020603050405020304" pitchFamily="18" charset="0"/>
              </a:rPr>
              <a:t>In 40 </a:t>
            </a:r>
            <a:r>
              <a:rPr lang="sl-SI" altLang="sl-SI" sz="1500" dirty="0" err="1">
                <a:solidFill>
                  <a:srgbClr val="000000"/>
                </a:solidFill>
                <a:latin typeface="Tahoma"/>
                <a:cs typeface="Times New Roman" panose="02020603050405020304" pitchFamily="18" charset="0"/>
              </a:rPr>
              <a:t>years</a:t>
            </a:r>
            <a:r>
              <a:rPr lang="sl-SI" altLang="sl-SI" sz="1500" dirty="0">
                <a:solidFill>
                  <a:srgbClr val="000000"/>
                </a:solidFill>
                <a:latin typeface="Tahoma"/>
                <a:cs typeface="Times New Roman" panose="02020603050405020304" pitchFamily="18" charset="0"/>
              </a:rPr>
              <a:t> 50% </a:t>
            </a:r>
            <a:r>
              <a:rPr lang="sl-SI" altLang="sl-SI" sz="1500" dirty="0" err="1">
                <a:solidFill>
                  <a:srgbClr val="000000"/>
                </a:solidFill>
                <a:latin typeface="Tahoma"/>
                <a:cs typeface="Times New Roman" panose="02020603050405020304" pitchFamily="18" charset="0"/>
              </a:rPr>
              <a:t>animals</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less</a:t>
            </a:r>
            <a:endParaRPr lang="sl-SI" altLang="sl-SI" sz="1500" dirty="0">
              <a:solidFill>
                <a:srgbClr val="000000"/>
              </a:solidFill>
              <a:latin typeface="Tahoma"/>
              <a:cs typeface="Times New Roman" panose="02020603050405020304" pitchFamily="18" charset="0"/>
            </a:endParaRPr>
          </a:p>
          <a:p>
            <a:pPr defTabSz="685800" eaLnBrk="1" hangingPunct="1">
              <a:spcBef>
                <a:spcPct val="20000"/>
              </a:spcBef>
              <a:defRPr/>
            </a:pPr>
            <a:r>
              <a:rPr lang="sl-SI" altLang="sl-SI" sz="1500" dirty="0">
                <a:solidFill>
                  <a:srgbClr val="000000"/>
                </a:solidFill>
                <a:latin typeface="Tahoma"/>
                <a:cs typeface="Times New Roman" panose="02020603050405020304" pitchFamily="18" charset="0"/>
              </a:rPr>
              <a:t>2% </a:t>
            </a:r>
            <a:r>
              <a:rPr lang="sl-SI" altLang="sl-SI" sz="1500" dirty="0" err="1">
                <a:solidFill>
                  <a:srgbClr val="000000"/>
                </a:solidFill>
                <a:latin typeface="Tahoma"/>
                <a:cs typeface="Times New Roman" panose="02020603050405020304" pitchFamily="18" charset="0"/>
              </a:rPr>
              <a:t>wild</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mammals</a:t>
            </a:r>
            <a:endParaRPr lang="sl-SI" altLang="sl-SI" sz="1500" dirty="0">
              <a:solidFill>
                <a:srgbClr val="000000"/>
              </a:solidFill>
              <a:latin typeface="Tahoma"/>
              <a:cs typeface="Times New Roman" panose="02020603050405020304" pitchFamily="18" charset="0"/>
            </a:endParaRPr>
          </a:p>
          <a:p>
            <a:pPr defTabSz="685800" eaLnBrk="1" hangingPunct="1">
              <a:spcBef>
                <a:spcPct val="20000"/>
              </a:spcBef>
              <a:defRPr/>
            </a:pPr>
            <a:r>
              <a:rPr lang="sl-SI" altLang="sl-SI" sz="1500" dirty="0">
                <a:solidFill>
                  <a:srgbClr val="000000"/>
                </a:solidFill>
                <a:latin typeface="Tahoma"/>
                <a:cs typeface="Times New Roman" panose="02020603050405020304" pitchFamily="18" charset="0"/>
              </a:rPr>
              <a:t>In 27 </a:t>
            </a:r>
            <a:r>
              <a:rPr lang="sl-SI" altLang="sl-SI" sz="1500" dirty="0" err="1">
                <a:solidFill>
                  <a:srgbClr val="000000"/>
                </a:solidFill>
                <a:latin typeface="Tahoma"/>
                <a:cs typeface="Times New Roman" panose="02020603050405020304" pitchFamily="18" charset="0"/>
              </a:rPr>
              <a:t>years</a:t>
            </a:r>
            <a:r>
              <a:rPr lang="sl-SI" altLang="sl-SI" sz="1500" dirty="0">
                <a:solidFill>
                  <a:srgbClr val="000000"/>
                </a:solidFill>
                <a:latin typeface="Tahoma"/>
                <a:cs typeface="Times New Roman" panose="02020603050405020304" pitchFamily="18" charset="0"/>
              </a:rPr>
              <a:t> in </a:t>
            </a:r>
            <a:r>
              <a:rPr lang="sl-SI" altLang="sl-SI" sz="1500" dirty="0" err="1">
                <a:solidFill>
                  <a:srgbClr val="000000"/>
                </a:solidFill>
                <a:latin typeface="Tahoma"/>
                <a:cs typeface="Times New Roman" panose="02020603050405020304" pitchFamily="18" charset="0"/>
              </a:rPr>
              <a:t>Germany</a:t>
            </a:r>
            <a:r>
              <a:rPr lang="sl-SI" altLang="sl-SI" sz="1500" dirty="0">
                <a:solidFill>
                  <a:srgbClr val="000000"/>
                </a:solidFill>
                <a:latin typeface="Tahoma"/>
                <a:cs typeface="Times New Roman" panose="02020603050405020304" pitchFamily="18" charset="0"/>
              </a:rPr>
              <a:t> 75% </a:t>
            </a:r>
            <a:r>
              <a:rPr lang="sl-SI" altLang="sl-SI" sz="1500" dirty="0" err="1">
                <a:solidFill>
                  <a:srgbClr val="000000"/>
                </a:solidFill>
                <a:latin typeface="Tahoma"/>
                <a:cs typeface="Times New Roman" panose="02020603050405020304" pitchFamily="18" charset="0"/>
              </a:rPr>
              <a:t>less</a:t>
            </a:r>
            <a:r>
              <a:rPr lang="sl-SI" altLang="sl-SI" sz="1500" dirty="0">
                <a:solidFill>
                  <a:srgbClr val="000000"/>
                </a:solidFill>
                <a:latin typeface="Tahoma"/>
                <a:cs typeface="Times New Roman" panose="02020603050405020304" pitchFamily="18" charset="0"/>
              </a:rPr>
              <a:t> </a:t>
            </a:r>
            <a:br>
              <a:rPr lang="sl-SI" altLang="sl-SI" sz="1500" dirty="0">
                <a:solidFill>
                  <a:srgbClr val="000000"/>
                </a:solidFill>
                <a:latin typeface="Tahoma"/>
                <a:cs typeface="Times New Roman" panose="02020603050405020304" pitchFamily="18" charset="0"/>
              </a:rPr>
            </a:br>
            <a:r>
              <a:rPr lang="sl-SI" altLang="sl-SI" sz="1500" dirty="0" err="1">
                <a:solidFill>
                  <a:srgbClr val="000000"/>
                </a:solidFill>
                <a:latin typeface="Tahoma"/>
                <a:cs typeface="Times New Roman" panose="02020603050405020304" pitchFamily="18" charset="0"/>
              </a:rPr>
              <a:t>flying</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insects</a:t>
            </a:r>
            <a:endParaRPr lang="sl-SI" altLang="sl-SI" sz="1500" dirty="0">
              <a:solidFill>
                <a:srgbClr val="000000"/>
              </a:solidFill>
              <a:latin typeface="Tahoma"/>
              <a:cs typeface="Times New Roman" panose="02020603050405020304" pitchFamily="18" charset="0"/>
            </a:endParaRPr>
          </a:p>
          <a:p>
            <a:pPr defTabSz="685800" eaLnBrk="1" hangingPunct="1">
              <a:spcBef>
                <a:spcPct val="20000"/>
              </a:spcBef>
              <a:defRPr/>
            </a:pPr>
            <a:endParaRPr lang="sl-SI" altLang="sl-SI" sz="1500" dirty="0">
              <a:solidFill>
                <a:srgbClr val="000000"/>
              </a:solidFill>
              <a:latin typeface="Tahoma"/>
              <a:cs typeface="Times New Roman" panose="02020603050405020304" pitchFamily="18" charset="0"/>
            </a:endParaRPr>
          </a:p>
          <a:p>
            <a:pPr defTabSz="685800" eaLnBrk="1" hangingPunct="1">
              <a:spcBef>
                <a:spcPct val="20000"/>
              </a:spcBef>
              <a:defRPr/>
            </a:pPr>
            <a:r>
              <a:rPr lang="sl-SI" altLang="sl-SI" sz="1500" dirty="0" err="1">
                <a:solidFill>
                  <a:srgbClr val="000000"/>
                </a:solidFill>
                <a:latin typeface="Tahoma"/>
                <a:cs typeface="Times New Roman" panose="02020603050405020304" pitchFamily="18" charset="0"/>
              </a:rPr>
              <a:t>Our</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book</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speed</a:t>
            </a:r>
            <a:r>
              <a:rPr lang="sl-SI" altLang="sl-SI" sz="1500" dirty="0">
                <a:solidFill>
                  <a:srgbClr val="000000"/>
                </a:solidFill>
                <a:latin typeface="Tahoma"/>
                <a:cs typeface="Times New Roman" panose="02020603050405020304" pitchFamily="18" charset="0"/>
              </a:rPr>
              <a:t> limit, no HW </a:t>
            </a:r>
            <a:r>
              <a:rPr lang="sl-SI" altLang="sl-SI" sz="1500" dirty="0" err="1">
                <a:solidFill>
                  <a:srgbClr val="000000"/>
                </a:solidFill>
                <a:latin typeface="Tahoma"/>
                <a:cs typeface="Times New Roman" panose="02020603050405020304" pitchFamily="18" charset="0"/>
              </a:rPr>
              <a:t>commercials</a:t>
            </a:r>
            <a:r>
              <a:rPr lang="sl-SI" altLang="sl-SI" sz="1500" dirty="0">
                <a:solidFill>
                  <a:srgbClr val="000000"/>
                </a:solidFill>
                <a:latin typeface="Tahoma"/>
                <a:cs typeface="Times New Roman" panose="02020603050405020304" pitchFamily="18" charset="0"/>
              </a:rPr>
              <a:t>, </a:t>
            </a:r>
            <a:br>
              <a:rPr lang="sl-SI" altLang="sl-SI" sz="1500" dirty="0">
                <a:solidFill>
                  <a:srgbClr val="000000"/>
                </a:solidFill>
                <a:latin typeface="Tahoma"/>
                <a:cs typeface="Times New Roman" panose="02020603050405020304" pitchFamily="18" charset="0"/>
              </a:rPr>
            </a:br>
            <a:r>
              <a:rPr lang="sl-SI" altLang="sl-SI" sz="1500" dirty="0" err="1">
                <a:solidFill>
                  <a:srgbClr val="000000"/>
                </a:solidFill>
                <a:latin typeface="Tahoma"/>
                <a:cs typeface="Times New Roman" panose="02020603050405020304" pitchFamily="18" charset="0"/>
              </a:rPr>
              <a:t>invasive</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species</a:t>
            </a:r>
            <a:r>
              <a:rPr lang="sl-SI" altLang="sl-SI" sz="1500" dirty="0">
                <a:solidFill>
                  <a:srgbClr val="000000"/>
                </a:solidFill>
                <a:latin typeface="Tahoma"/>
                <a:cs typeface="Times New Roman" panose="02020603050405020304" pitchFamily="18" charset="0"/>
              </a:rPr>
              <a:t> hunt, no </a:t>
            </a:r>
            <a:r>
              <a:rPr lang="sl-SI" altLang="sl-SI" sz="1500" dirty="0" err="1">
                <a:solidFill>
                  <a:srgbClr val="000000"/>
                </a:solidFill>
                <a:latin typeface="Tahoma"/>
                <a:cs typeface="Times New Roman" panose="02020603050405020304" pitchFamily="18" charset="0"/>
              </a:rPr>
              <a:t>sun</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plants</a:t>
            </a:r>
            <a:r>
              <a:rPr lang="sl-SI" altLang="sl-SI" sz="1500" dirty="0">
                <a:solidFill>
                  <a:srgbClr val="000000"/>
                </a:solidFill>
                <a:latin typeface="Tahoma"/>
                <a:cs typeface="Times New Roman" panose="02020603050405020304" pitchFamily="18" charset="0"/>
              </a:rPr>
              <a:t> on </a:t>
            </a:r>
            <a:r>
              <a:rPr lang="sl-SI" altLang="sl-SI" sz="1500" dirty="0" err="1">
                <a:solidFill>
                  <a:srgbClr val="000000"/>
                </a:solidFill>
                <a:latin typeface="Tahoma"/>
                <a:cs typeface="Times New Roman" panose="02020603050405020304" pitchFamily="18" charset="0"/>
              </a:rPr>
              <a:t>fertile</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land</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rewild</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your</a:t>
            </a:r>
            <a:r>
              <a:rPr lang="sl-SI" altLang="sl-SI" sz="1500" dirty="0">
                <a:solidFill>
                  <a:srgbClr val="000000"/>
                </a:solidFill>
                <a:latin typeface="Tahoma"/>
                <a:cs typeface="Times New Roman" panose="02020603050405020304" pitchFamily="18" charset="0"/>
              </a:rPr>
              <a:t> garden …</a:t>
            </a:r>
            <a:br>
              <a:rPr lang="sl-SI" altLang="sl-SI" sz="1500" dirty="0">
                <a:solidFill>
                  <a:srgbClr val="000000"/>
                </a:solidFill>
                <a:latin typeface="Tahoma"/>
                <a:cs typeface="Times New Roman" panose="02020603050405020304" pitchFamily="18" charset="0"/>
              </a:rPr>
            </a:br>
            <a:r>
              <a:rPr lang="sl-SI" altLang="sl-SI" sz="1500" dirty="0">
                <a:solidFill>
                  <a:srgbClr val="000000"/>
                </a:solidFill>
                <a:latin typeface="Tahoma"/>
                <a:cs typeface="Times New Roman" panose="02020603050405020304" pitchFamily="18" charset="0"/>
              </a:rPr>
              <a:t>No </a:t>
            </a:r>
            <a:r>
              <a:rPr lang="sl-SI" altLang="sl-SI" sz="1500" dirty="0" err="1">
                <a:solidFill>
                  <a:srgbClr val="000000"/>
                </a:solidFill>
                <a:latin typeface="Tahoma"/>
                <a:cs typeface="Times New Roman" panose="02020603050405020304" pitchFamily="18" charset="0"/>
              </a:rPr>
              <a:t>costs</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just</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awareness</a:t>
            </a:r>
            <a:r>
              <a:rPr lang="sl-SI" altLang="sl-SI" sz="1500" dirty="0">
                <a:solidFill>
                  <a:srgbClr val="000000"/>
                </a:solidFill>
                <a:latin typeface="Tahoma"/>
                <a:cs typeface="Times New Roman" panose="02020603050405020304" pitchFamily="18" charset="0"/>
              </a:rPr>
              <a:t> // </a:t>
            </a:r>
            <a:r>
              <a:rPr lang="sl-SI" altLang="sl-SI" sz="1500" dirty="0" err="1">
                <a:solidFill>
                  <a:srgbClr val="000000"/>
                </a:solidFill>
                <a:latin typeface="Tahoma"/>
                <a:cs typeface="Times New Roman" panose="02020603050405020304" pitchFamily="18" charset="0"/>
              </a:rPr>
              <a:t>nuclear</a:t>
            </a:r>
            <a:r>
              <a:rPr lang="sl-SI" altLang="sl-SI" sz="1500" dirty="0">
                <a:solidFill>
                  <a:srgbClr val="000000"/>
                </a:solidFill>
                <a:latin typeface="Tahoma"/>
                <a:cs typeface="Times New Roman" panose="02020603050405020304" pitchFamily="18" charset="0"/>
              </a:rPr>
              <a:t> - </a:t>
            </a:r>
            <a:r>
              <a:rPr lang="sl-SI" altLang="sl-SI" sz="1500" dirty="0" err="1">
                <a:solidFill>
                  <a:srgbClr val="000000"/>
                </a:solidFill>
                <a:latin typeface="Tahoma"/>
                <a:cs typeface="Times New Roman" panose="02020603050405020304" pitchFamily="18" charset="0"/>
              </a:rPr>
              <a:t>costs</a:t>
            </a:r>
            <a:endParaRPr lang="sl-SI" altLang="sl-SI" sz="1500" dirty="0">
              <a:solidFill>
                <a:srgbClr val="000000"/>
              </a:solidFill>
              <a:latin typeface="Tahoma"/>
              <a:cs typeface="Times New Roman" panose="02020603050405020304" pitchFamily="18" charset="0"/>
            </a:endParaRPr>
          </a:p>
          <a:p>
            <a:pPr defTabSz="685800" eaLnBrk="1" hangingPunct="1">
              <a:spcBef>
                <a:spcPct val="20000"/>
              </a:spcBef>
              <a:defRPr/>
            </a:pPr>
            <a:r>
              <a:rPr lang="sl-SI" altLang="sl-SI" sz="1500" dirty="0">
                <a:solidFill>
                  <a:srgbClr val="000000"/>
                </a:solidFill>
                <a:latin typeface="Tahoma"/>
                <a:cs typeface="Times New Roman" panose="02020603050405020304" pitchFamily="18" charset="0"/>
              </a:rPr>
              <a:t> </a:t>
            </a:r>
            <a:endParaRPr lang="en-US" altLang="sl-SI" sz="1500" dirty="0">
              <a:solidFill>
                <a:srgbClr val="000000"/>
              </a:solidFill>
              <a:latin typeface="Tahoma"/>
              <a:cs typeface="Times New Roman" panose="02020603050405020304" pitchFamily="18" charset="0"/>
            </a:endParaRPr>
          </a:p>
        </p:txBody>
      </p:sp>
      <p:pic>
        <p:nvPicPr>
          <p:cNvPr id="1127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0638" y="3822830"/>
            <a:ext cx="1600200" cy="197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1620442" y="3951685"/>
            <a:ext cx="3078956" cy="30008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defTabSz="685800" eaLnBrk="1" hangingPunct="1">
              <a:buClrTx/>
              <a:buSzTx/>
              <a:buNone/>
              <a:defRPr/>
            </a:pPr>
            <a:r>
              <a:rPr lang="en-US" altLang="en-US" sz="1350" dirty="0">
                <a:solidFill>
                  <a:srgbClr val="000000"/>
                </a:solidFill>
                <a:cs typeface="Times New Roman" panose="02020603050405020304" pitchFamily="18" charset="0"/>
              </a:rPr>
              <a:t> 40 gen</a:t>
            </a:r>
            <a:r>
              <a:rPr lang="sl-SI" altLang="en-US" sz="1350" dirty="0">
                <a:solidFill>
                  <a:srgbClr val="000000"/>
                </a:solidFill>
                <a:cs typeface="Times New Roman" panose="02020603050405020304" pitchFamily="18" charset="0"/>
              </a:rPr>
              <a:t>.</a:t>
            </a:r>
            <a:r>
              <a:rPr lang="en-US" altLang="en-US" sz="1350" dirty="0">
                <a:solidFill>
                  <a:srgbClr val="000000"/>
                </a:solidFill>
                <a:cs typeface="Times New Roman" panose="02020603050405020304" pitchFamily="18" charset="0"/>
              </a:rPr>
              <a:t> 1 </a:t>
            </a:r>
            <a:r>
              <a:rPr lang="sl-SI" altLang="en-US" sz="1350" dirty="0">
                <a:solidFill>
                  <a:srgbClr val="000000"/>
                </a:solidFill>
                <a:cs typeface="Times New Roman" panose="02020603050405020304" pitchFamily="18" charset="0"/>
              </a:rPr>
              <a:t>per 1 </a:t>
            </a:r>
            <a:r>
              <a:rPr lang="en-US" altLang="en-US" sz="1350" dirty="0">
                <a:solidFill>
                  <a:srgbClr val="000000"/>
                </a:solidFill>
                <a:cs typeface="Times New Roman" panose="02020603050405020304" pitchFamily="18" charset="0"/>
              </a:rPr>
              <a:t>kg </a:t>
            </a:r>
            <a:r>
              <a:rPr lang="sl-SI" altLang="en-US" sz="1350" dirty="0">
                <a:solidFill>
                  <a:srgbClr val="000000"/>
                </a:solidFill>
                <a:cs typeface="Times New Roman" panose="02020603050405020304" pitchFamily="18" charset="0"/>
              </a:rPr>
              <a:t>planet</a:t>
            </a:r>
          </a:p>
        </p:txBody>
      </p:sp>
      <p:sp>
        <p:nvSpPr>
          <p:cNvPr id="5" name="Footer Placeholder 4"/>
          <p:cNvSpPr>
            <a:spLocks noGrp="1"/>
          </p:cNvSpPr>
          <p:nvPr>
            <p:ph type="ftr" sz="quarter" idx="11"/>
          </p:nvPr>
        </p:nvSpPr>
        <p:spPr/>
        <p:txBody>
          <a:bodyPr/>
          <a:lstStyle/>
          <a:p>
            <a:pPr defTabSz="685800">
              <a:defRPr/>
            </a:pPr>
            <a:r>
              <a:rPr lang="pl-PL"/>
              <a:t>MPS, 21.12.2023</a:t>
            </a:r>
            <a:endParaRPr lang="sl-SI"/>
          </a:p>
        </p:txBody>
      </p:sp>
      <p:pic>
        <p:nvPicPr>
          <p:cNvPr id="6" name="Slika 5">
            <a:extLst>
              <a:ext uri="{FF2B5EF4-FFF2-40B4-BE49-F238E27FC236}">
                <a16:creationId xmlns:a16="http://schemas.microsoft.com/office/drawing/2014/main" id="{FFBD8A06-2165-40FE-91AF-F9DA4C7556BA}"/>
              </a:ext>
            </a:extLst>
          </p:cNvPr>
          <p:cNvPicPr>
            <a:picLocks noChangeAspect="1"/>
          </p:cNvPicPr>
          <p:nvPr/>
        </p:nvPicPr>
        <p:blipFill>
          <a:blip r:embed="rId5"/>
          <a:stretch>
            <a:fillRect/>
          </a:stretch>
        </p:blipFill>
        <p:spPr>
          <a:xfrm>
            <a:off x="7065476" y="3524323"/>
            <a:ext cx="1732938" cy="2464522"/>
          </a:xfrm>
          <a:prstGeom prst="rect">
            <a:avLst/>
          </a:prstGeom>
        </p:spPr>
      </p:pic>
    </p:spTree>
    <p:extLst>
      <p:ext uri="{BB962C8B-B14F-4D97-AF65-F5344CB8AC3E}">
        <p14:creationId xmlns:p14="http://schemas.microsoft.com/office/powerpoint/2010/main" val="1240389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Text Box 4">
            <a:extLst>
              <a:ext uri="{FF2B5EF4-FFF2-40B4-BE49-F238E27FC236}">
                <a16:creationId xmlns:a16="http://schemas.microsoft.com/office/drawing/2014/main" id="{EB4BC02A-A254-411D-947B-44FC8302AB5C}"/>
              </a:ext>
            </a:extLst>
          </p:cNvPr>
          <p:cNvSpPr txBox="1">
            <a:spLocks noChangeArrowheads="1"/>
          </p:cNvSpPr>
          <p:nvPr/>
        </p:nvSpPr>
        <p:spPr bwMode="auto">
          <a:xfrm>
            <a:off x="1463280" y="1502569"/>
            <a:ext cx="6241256" cy="479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indent="-171450" defTabSz="685800">
              <a:buClr>
                <a:srgbClr val="0000FF"/>
              </a:buClr>
              <a:buNone/>
              <a:defRPr/>
            </a:pPr>
            <a:r>
              <a:rPr lang="sl-SI" sz="1800" dirty="0">
                <a:solidFill>
                  <a:srgbClr val="000000"/>
                </a:solidFill>
              </a:rPr>
              <a:t>1.</a:t>
            </a:r>
            <a:r>
              <a:rPr lang="sl-SI" sz="1800" dirty="0">
                <a:solidFill>
                  <a:srgbClr val="FF0000"/>
                </a:solidFill>
              </a:rPr>
              <a:t> </a:t>
            </a:r>
            <a:r>
              <a:rPr lang="en-GB" sz="1800" dirty="0" err="1">
                <a:solidFill>
                  <a:srgbClr val="FF0000"/>
                </a:solidFill>
              </a:rPr>
              <a:t>Superinteligence</a:t>
            </a:r>
            <a:r>
              <a:rPr lang="en-GB" sz="1800" dirty="0">
                <a:solidFill>
                  <a:srgbClr val="FF0000"/>
                </a:solidFill>
              </a:rPr>
              <a:t>                      </a:t>
            </a:r>
          </a:p>
          <a:p>
            <a:pPr indent="-171450" defTabSz="685800">
              <a:buClr>
                <a:srgbClr val="0000FF"/>
              </a:buClr>
              <a:buNone/>
              <a:defRPr/>
            </a:pPr>
            <a:r>
              <a:rPr lang="en-GB" sz="1800" dirty="0">
                <a:solidFill>
                  <a:srgbClr val="000000"/>
                </a:solidFill>
              </a:rPr>
              <a:t>2. Nuclear war</a:t>
            </a:r>
          </a:p>
          <a:p>
            <a:pPr indent="-171450" defTabSz="685800">
              <a:buClr>
                <a:srgbClr val="0000FF"/>
              </a:buClr>
              <a:buNone/>
              <a:defRPr/>
            </a:pPr>
            <a:r>
              <a:rPr lang="en-GB" sz="1800" dirty="0">
                <a:solidFill>
                  <a:srgbClr val="000000"/>
                </a:solidFill>
              </a:rPr>
              <a:t>3. </a:t>
            </a:r>
            <a:r>
              <a:rPr lang="en-GB" sz="1800" dirty="0">
                <a:solidFill>
                  <a:srgbClr val="FF0000"/>
                </a:solidFill>
              </a:rPr>
              <a:t>Environment destruction</a:t>
            </a:r>
          </a:p>
          <a:p>
            <a:pPr indent="-171450" defTabSz="685800">
              <a:buClr>
                <a:srgbClr val="0000FF"/>
              </a:buClr>
              <a:buNone/>
              <a:defRPr/>
            </a:pPr>
            <a:r>
              <a:rPr lang="en-GB" sz="1800" dirty="0">
                <a:solidFill>
                  <a:srgbClr val="000000"/>
                </a:solidFill>
              </a:rPr>
              <a:t>4. </a:t>
            </a:r>
            <a:r>
              <a:rPr lang="en-GB" sz="1800" b="1" dirty="0">
                <a:solidFill>
                  <a:srgbClr val="FF0000"/>
                </a:solidFill>
              </a:rPr>
              <a:t>Eu demographic winter</a:t>
            </a:r>
            <a:r>
              <a:rPr lang="sl-SI" sz="1800" b="1" dirty="0">
                <a:solidFill>
                  <a:srgbClr val="FF0000"/>
                </a:solidFill>
              </a:rPr>
              <a:t> / </a:t>
            </a:r>
            <a:r>
              <a:rPr lang="sl-SI" sz="1800" b="1" dirty="0" err="1">
                <a:solidFill>
                  <a:srgbClr val="FF0000"/>
                </a:solidFill>
              </a:rPr>
              <a:t>extinction</a:t>
            </a:r>
            <a:r>
              <a:rPr lang="sl-SI" sz="1800" b="1" dirty="0">
                <a:solidFill>
                  <a:srgbClr val="FF0000"/>
                </a:solidFill>
              </a:rPr>
              <a:t> </a:t>
            </a:r>
            <a:r>
              <a:rPr lang="sl-SI" sz="1800" b="1" dirty="0" err="1">
                <a:solidFill>
                  <a:srgbClr val="FF0000"/>
                </a:solidFill>
              </a:rPr>
              <a:t>of</a:t>
            </a:r>
            <a:r>
              <a:rPr lang="sl-SI" sz="1800" b="1" dirty="0">
                <a:solidFill>
                  <a:srgbClr val="FF0000"/>
                </a:solidFill>
              </a:rPr>
              <a:t> </a:t>
            </a:r>
            <a:r>
              <a:rPr lang="sl-SI" sz="1800" b="1" dirty="0" err="1">
                <a:solidFill>
                  <a:srgbClr val="FF0000"/>
                </a:solidFill>
              </a:rPr>
              <a:t>smaller</a:t>
            </a:r>
            <a:r>
              <a:rPr lang="sl-SI" sz="1800" b="1" dirty="0">
                <a:solidFill>
                  <a:srgbClr val="FF0000"/>
                </a:solidFill>
              </a:rPr>
              <a:t> EU </a:t>
            </a:r>
            <a:r>
              <a:rPr lang="sl-SI" sz="1800" b="1" dirty="0" err="1">
                <a:solidFill>
                  <a:srgbClr val="FF0000"/>
                </a:solidFill>
              </a:rPr>
              <a:t>nations</a:t>
            </a:r>
            <a:r>
              <a:rPr lang="sl-SI" sz="1800" b="1" dirty="0">
                <a:solidFill>
                  <a:srgbClr val="FF0000"/>
                </a:solidFill>
              </a:rPr>
              <a:t> in </a:t>
            </a:r>
            <a:r>
              <a:rPr lang="sl-SI" sz="1800" b="1" dirty="0" err="1">
                <a:solidFill>
                  <a:srgbClr val="FF0000"/>
                </a:solidFill>
              </a:rPr>
              <a:t>several</a:t>
            </a:r>
            <a:r>
              <a:rPr lang="sl-SI" sz="1800" b="1" dirty="0">
                <a:solidFill>
                  <a:srgbClr val="FF0000"/>
                </a:solidFill>
              </a:rPr>
              <a:t> 100 </a:t>
            </a:r>
            <a:r>
              <a:rPr lang="sl-SI" sz="1800" b="1" dirty="0" err="1">
                <a:solidFill>
                  <a:srgbClr val="FF0000"/>
                </a:solidFill>
              </a:rPr>
              <a:t>years</a:t>
            </a:r>
            <a:endParaRPr lang="en-GB" sz="1800" b="1" dirty="0">
              <a:solidFill>
                <a:srgbClr val="FF0000"/>
              </a:solidFill>
            </a:endParaRPr>
          </a:p>
          <a:p>
            <a:pPr indent="-171450" defTabSz="685800">
              <a:buClr>
                <a:srgbClr val="0000FF"/>
              </a:buClr>
              <a:buNone/>
              <a:defRPr/>
            </a:pPr>
            <a:r>
              <a:rPr lang="en-GB" sz="1800" dirty="0">
                <a:solidFill>
                  <a:srgbClr val="000000"/>
                </a:solidFill>
              </a:rPr>
              <a:t>5. </a:t>
            </a:r>
            <a:r>
              <a:rPr lang="en-GB" sz="1800" dirty="0">
                <a:solidFill>
                  <a:srgbClr val="FF0000"/>
                </a:solidFill>
              </a:rPr>
              <a:t>Biological agents</a:t>
            </a:r>
          </a:p>
          <a:p>
            <a:pPr indent="-171450" defTabSz="685800">
              <a:buClr>
                <a:srgbClr val="0000FF"/>
              </a:buClr>
              <a:buNone/>
              <a:defRPr/>
            </a:pPr>
            <a:r>
              <a:rPr lang="en-GB" sz="1800" dirty="0">
                <a:solidFill>
                  <a:srgbClr val="000000"/>
                </a:solidFill>
              </a:rPr>
              <a:t>6. Human activity </a:t>
            </a:r>
          </a:p>
          <a:p>
            <a:pPr indent="-171450" defTabSz="685800">
              <a:buClr>
                <a:srgbClr val="0000FF"/>
              </a:buClr>
              <a:buNone/>
              <a:defRPr/>
            </a:pPr>
            <a:endParaRPr lang="sl-SI" sz="1800" dirty="0">
              <a:solidFill>
                <a:srgbClr val="000000"/>
              </a:solidFill>
            </a:endParaRPr>
          </a:p>
          <a:p>
            <a:pPr indent="-171450" defTabSz="685800">
              <a:buClr>
                <a:srgbClr val="0000FF"/>
              </a:buClr>
              <a:buNone/>
              <a:defRPr/>
            </a:pPr>
            <a:r>
              <a:rPr lang="sl-SI" sz="1800" b="1" dirty="0">
                <a:solidFill>
                  <a:srgbClr val="000000"/>
                </a:solidFill>
              </a:rPr>
              <a:t>Vesoljci H</a:t>
            </a:r>
          </a:p>
          <a:p>
            <a:pPr indent="-171450" defTabSz="685800">
              <a:buClr>
                <a:srgbClr val="0000FF"/>
              </a:buClr>
              <a:buNone/>
              <a:defRPr/>
            </a:pPr>
            <a:endParaRPr lang="sl-SI" sz="1800" dirty="0">
              <a:solidFill>
                <a:srgbClr val="000000"/>
              </a:solidFill>
            </a:endParaRPr>
          </a:p>
          <a:p>
            <a:pPr indent="-171450" defTabSz="685800">
              <a:buClr>
                <a:srgbClr val="0000FF"/>
              </a:buClr>
              <a:buNone/>
              <a:defRPr/>
            </a:pPr>
            <a:r>
              <a:rPr lang="sl-SI" sz="1800" b="1" dirty="0">
                <a:solidFill>
                  <a:srgbClr val="000000"/>
                </a:solidFill>
              </a:rPr>
              <a:t>Planetarno-vesoljski</a:t>
            </a:r>
          </a:p>
          <a:p>
            <a:pPr indent="-171450" defTabSz="685800">
              <a:buClr>
                <a:srgbClr val="0000FF"/>
              </a:buClr>
              <a:buNone/>
              <a:defRPr/>
            </a:pPr>
            <a:endParaRPr lang="sl-SI" sz="2400" dirty="0">
              <a:solidFill>
                <a:srgbClr val="000000"/>
              </a:solidFill>
            </a:endParaRPr>
          </a:p>
          <a:p>
            <a:pPr defTabSz="685800">
              <a:spcBef>
                <a:spcPct val="0"/>
              </a:spcBef>
              <a:buClrTx/>
              <a:buSzTx/>
              <a:buNone/>
              <a:defRPr/>
            </a:pPr>
            <a:endParaRPr lang="sl-SI" sz="1500" dirty="0">
              <a:solidFill>
                <a:srgbClr val="000000"/>
              </a:solidFill>
            </a:endParaRPr>
          </a:p>
          <a:p>
            <a:pPr defTabSz="685800">
              <a:spcBef>
                <a:spcPct val="0"/>
              </a:spcBef>
              <a:buClrTx/>
              <a:buSzTx/>
              <a:buNone/>
              <a:defRPr/>
            </a:pPr>
            <a:endParaRPr lang="sl-SI" sz="1500" dirty="0">
              <a:solidFill>
                <a:srgbClr val="000000"/>
              </a:solidFill>
            </a:endParaRPr>
          </a:p>
          <a:p>
            <a:pPr defTabSz="685800">
              <a:spcBef>
                <a:spcPct val="0"/>
              </a:spcBef>
              <a:buClrTx/>
              <a:buSzTx/>
              <a:buNone/>
              <a:defRPr/>
            </a:pPr>
            <a:endParaRPr lang="sl-SI" sz="1500" dirty="0">
              <a:solidFill>
                <a:srgbClr val="000000"/>
              </a:solidFill>
            </a:endParaRPr>
          </a:p>
        </p:txBody>
      </p:sp>
      <p:sp>
        <p:nvSpPr>
          <p:cNvPr id="2" name="Slide Number Placeholder 1">
            <a:extLst>
              <a:ext uri="{FF2B5EF4-FFF2-40B4-BE49-F238E27FC236}">
                <a16:creationId xmlns:a16="http://schemas.microsoft.com/office/drawing/2014/main" id="{48B48558-4213-4E96-900F-EC2CD4511BA0}"/>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557213" indent="-214313">
              <a:defRPr>
                <a:solidFill>
                  <a:schemeClr val="tx1"/>
                </a:solidFill>
                <a:latin typeface="Tahoma" panose="020B0604030504040204" pitchFamily="34" charset="0"/>
              </a:defRPr>
            </a:lvl2pPr>
            <a:lvl3pPr marL="857250" indent="-171450">
              <a:defRPr>
                <a:solidFill>
                  <a:schemeClr val="tx1"/>
                </a:solidFill>
                <a:latin typeface="Tahoma" panose="020B0604030504040204" pitchFamily="34" charset="0"/>
              </a:defRPr>
            </a:lvl3pPr>
            <a:lvl4pPr marL="1200150" indent="-171450">
              <a:defRPr>
                <a:solidFill>
                  <a:schemeClr val="tx1"/>
                </a:solidFill>
                <a:latin typeface="Tahoma" panose="020B0604030504040204" pitchFamily="34" charset="0"/>
              </a:defRPr>
            </a:lvl4pPr>
            <a:lvl5pPr marL="1543050" indent="-171450">
              <a:defRPr>
                <a:solidFill>
                  <a:schemeClr val="tx1"/>
                </a:solidFill>
                <a:latin typeface="Tahoma" panose="020B0604030504040204" pitchFamily="34" charset="0"/>
              </a:defRPr>
            </a:lvl5pPr>
            <a:lvl6pPr marL="1885950" indent="-171450" eaLnBrk="0" fontAlgn="base" hangingPunct="0">
              <a:spcBef>
                <a:spcPct val="0"/>
              </a:spcBef>
              <a:spcAft>
                <a:spcPct val="0"/>
              </a:spcAft>
              <a:defRPr>
                <a:solidFill>
                  <a:schemeClr val="tx1"/>
                </a:solidFill>
                <a:latin typeface="Tahoma" panose="020B0604030504040204" pitchFamily="34" charset="0"/>
              </a:defRPr>
            </a:lvl6pPr>
            <a:lvl7pPr marL="2228850" indent="-171450" eaLnBrk="0" fontAlgn="base" hangingPunct="0">
              <a:spcBef>
                <a:spcPct val="0"/>
              </a:spcBef>
              <a:spcAft>
                <a:spcPct val="0"/>
              </a:spcAft>
              <a:defRPr>
                <a:solidFill>
                  <a:schemeClr val="tx1"/>
                </a:solidFill>
                <a:latin typeface="Tahoma" panose="020B0604030504040204" pitchFamily="34" charset="0"/>
              </a:defRPr>
            </a:lvl7pPr>
            <a:lvl8pPr marL="2571750" indent="-171450" eaLnBrk="0" fontAlgn="base" hangingPunct="0">
              <a:spcBef>
                <a:spcPct val="0"/>
              </a:spcBef>
              <a:spcAft>
                <a:spcPct val="0"/>
              </a:spcAft>
              <a:defRPr>
                <a:solidFill>
                  <a:schemeClr val="tx1"/>
                </a:solidFill>
                <a:latin typeface="Tahoma" panose="020B0604030504040204" pitchFamily="34" charset="0"/>
              </a:defRPr>
            </a:lvl8pPr>
            <a:lvl9pPr marL="2914650" indent="-171450" eaLnBrk="0" fontAlgn="base" hangingPunct="0">
              <a:spcBef>
                <a:spcPct val="0"/>
              </a:spcBef>
              <a:spcAft>
                <a:spcPct val="0"/>
              </a:spcAft>
              <a:defRPr>
                <a:solidFill>
                  <a:schemeClr val="tx1"/>
                </a:solidFill>
                <a:latin typeface="Tahoma" panose="020B0604030504040204" pitchFamily="34" charset="0"/>
              </a:defRPr>
            </a:lvl9pPr>
          </a:lstStyle>
          <a:p>
            <a:pPr defTabSz="685800">
              <a:defRPr/>
            </a:pPr>
            <a:fld id="{B328B691-7BCC-4657-8FD7-266218A10CCB}" type="slidenum">
              <a:rPr lang="en-US">
                <a:solidFill>
                  <a:srgbClr val="FFFFFF"/>
                </a:solidFill>
                <a:effectLst>
                  <a:outerShdw blurRad="38100" dist="38100" dir="2700000" algn="tl">
                    <a:srgbClr val="C0C0C0"/>
                  </a:outerShdw>
                </a:effectLst>
                <a:latin typeface="Arial" panose="020B0604020202020204" pitchFamily="34" charset="0"/>
              </a:rPr>
              <a:pPr defTabSz="685800">
                <a:defRPr/>
              </a:pPr>
              <a:t>15</a:t>
            </a:fld>
            <a:endParaRPr lang="en-US" dirty="0">
              <a:solidFill>
                <a:srgbClr val="FFFFFF"/>
              </a:solidFill>
              <a:effectLst>
                <a:outerShdw blurRad="38100" dist="38100" dir="2700000" algn="tl">
                  <a:srgbClr val="C0C0C0"/>
                </a:outerShdw>
              </a:effectLst>
              <a:latin typeface="Arial" panose="020B0604020202020204" pitchFamily="34" charset="0"/>
            </a:endParaRPr>
          </a:p>
        </p:txBody>
      </p:sp>
      <p:sp>
        <p:nvSpPr>
          <p:cNvPr id="34820" name="Rectangle 2">
            <a:extLst>
              <a:ext uri="{FF2B5EF4-FFF2-40B4-BE49-F238E27FC236}">
                <a16:creationId xmlns:a16="http://schemas.microsoft.com/office/drawing/2014/main" id="{33418ED9-DBBA-459F-8799-DA63C6A26506}"/>
              </a:ext>
            </a:extLst>
          </p:cNvPr>
          <p:cNvSpPr>
            <a:spLocks noChangeArrowheads="1"/>
          </p:cNvSpPr>
          <p:nvPr/>
        </p:nvSpPr>
        <p:spPr bwMode="auto">
          <a:xfrm>
            <a:off x="1802608" y="1657350"/>
            <a:ext cx="59936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spcBef>
                <a:spcPct val="0"/>
              </a:spcBef>
              <a:buNone/>
              <a:defRPr/>
            </a:pPr>
            <a:r>
              <a:rPr lang="sl-SI" altLang="en-US" sz="1500" b="1">
                <a:solidFill>
                  <a:srgbClr val="161616"/>
                </a:solidFill>
                <a:latin typeface="Times New Roman" panose="02020603050405020304" pitchFamily="18" charset="0"/>
                <a:cs typeface="Times New Roman" panose="02020603050405020304" pitchFamily="18" charset="0"/>
              </a:rPr>
              <a:t> </a:t>
            </a:r>
            <a:r>
              <a:rPr lang="sl-SI" altLang="en-US" sz="1200" b="1">
                <a:solidFill>
                  <a:srgbClr val="161616"/>
                </a:solidFill>
                <a:latin typeface="Times New Roman" panose="02020603050405020304" pitchFamily="18" charset="0"/>
                <a:cs typeface="Times New Roman" panose="02020603050405020304" pitchFamily="18" charset="0"/>
              </a:rPr>
              <a:t> </a:t>
            </a:r>
            <a:endParaRPr lang="en-US" altLang="en-US" sz="1050">
              <a:solidFill>
                <a:srgbClr val="161616"/>
              </a:solidFill>
              <a:latin typeface="Times New Roman" panose="02020603050405020304" pitchFamily="18" charset="0"/>
              <a:cs typeface="Times New Roman" panose="02020603050405020304" pitchFamily="18" charset="0"/>
            </a:endParaRPr>
          </a:p>
        </p:txBody>
      </p:sp>
      <p:sp>
        <p:nvSpPr>
          <p:cNvPr id="34821" name="AutoShape 2" descr="Rezultat iskanja slik za multiverse theory scientific book 2015 2016">
            <a:extLst>
              <a:ext uri="{FF2B5EF4-FFF2-40B4-BE49-F238E27FC236}">
                <a16:creationId xmlns:a16="http://schemas.microsoft.com/office/drawing/2014/main" id="{449E25A4-A9BB-4678-8F3F-A518422C1F6E}"/>
              </a:ext>
            </a:extLst>
          </p:cNvPr>
          <p:cNvSpPr>
            <a:spLocks noChangeAspect="1" noChangeArrowheads="1"/>
          </p:cNvSpPr>
          <p:nvPr/>
        </p:nvSpPr>
        <p:spPr bwMode="auto">
          <a:xfrm>
            <a:off x="1265635"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spcBef>
                <a:spcPct val="0"/>
              </a:spcBef>
              <a:buNone/>
              <a:defRPr/>
            </a:pPr>
            <a:endParaRPr lang="en-US" altLang="en-US" sz="1350">
              <a:solidFill>
                <a:prstClr val="black"/>
              </a:solidFill>
              <a:latin typeface="Tahoma" panose="020B0604030504040204" pitchFamily="34" charset="0"/>
            </a:endParaRPr>
          </a:p>
        </p:txBody>
      </p:sp>
      <p:sp>
        <p:nvSpPr>
          <p:cNvPr id="34822" name="Footer Placeholder 2">
            <a:extLst>
              <a:ext uri="{FF2B5EF4-FFF2-40B4-BE49-F238E27FC236}">
                <a16:creationId xmlns:a16="http://schemas.microsoft.com/office/drawing/2014/main" id="{CDB85188-B57A-4D75-B416-493F0DC7998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685800">
              <a:spcBef>
                <a:spcPct val="0"/>
              </a:spcBef>
              <a:buNone/>
              <a:defRPr/>
            </a:pPr>
            <a:r>
              <a:rPr lang="sl-SI" altLang="en-US" sz="900">
                <a:solidFill>
                  <a:srgbClr val="898989"/>
                </a:solidFill>
                <a:latin typeface="Arial" panose="020B0604020202020204" pitchFamily="34" charset="0"/>
              </a:rPr>
              <a:t>MPS, 21.12.2023</a:t>
            </a:r>
          </a:p>
        </p:txBody>
      </p:sp>
      <p:sp>
        <p:nvSpPr>
          <p:cNvPr id="34823" name="Rectangle 2">
            <a:extLst>
              <a:ext uri="{FF2B5EF4-FFF2-40B4-BE49-F238E27FC236}">
                <a16:creationId xmlns:a16="http://schemas.microsoft.com/office/drawing/2014/main" id="{50380C5B-AE23-4CE4-B6A7-60A869728249}"/>
              </a:ext>
            </a:extLst>
          </p:cNvPr>
          <p:cNvSpPr txBox="1">
            <a:spLocks/>
          </p:cNvSpPr>
          <p:nvPr/>
        </p:nvSpPr>
        <p:spPr bwMode="auto">
          <a:xfrm>
            <a:off x="163116" y="639456"/>
            <a:ext cx="61722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hangingPunct="1">
              <a:spcBef>
                <a:spcPct val="0"/>
              </a:spcBef>
              <a:buNone/>
              <a:defRPr/>
            </a:pPr>
            <a:r>
              <a:rPr lang="en-GB" altLang="LID4096" sz="2700" dirty="0" err="1">
                <a:solidFill>
                  <a:prstClr val="black"/>
                </a:solidFill>
              </a:rPr>
              <a:t>Potencial</a:t>
            </a:r>
            <a:r>
              <a:rPr lang="en-GB" altLang="LID4096" sz="2700" dirty="0">
                <a:solidFill>
                  <a:prstClr val="black"/>
                </a:solidFill>
              </a:rPr>
              <a:t> civilization problems </a:t>
            </a:r>
            <a:endParaRPr lang="sl-SI" altLang="LID4096" sz="2700" dirty="0">
              <a:solidFill>
                <a:prstClr val="black"/>
              </a:solidFill>
            </a:endParaRPr>
          </a:p>
        </p:txBody>
      </p:sp>
      <p:pic>
        <p:nvPicPr>
          <p:cNvPr id="34825" name="Picture 5">
            <a:extLst>
              <a:ext uri="{FF2B5EF4-FFF2-40B4-BE49-F238E27FC236}">
                <a16:creationId xmlns:a16="http://schemas.microsoft.com/office/drawing/2014/main" id="{E44682D9-22A9-4B21-97C6-A17D1079CD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6225" y="3537348"/>
            <a:ext cx="1847850" cy="246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7">
            <a:extLst>
              <a:ext uri="{FF2B5EF4-FFF2-40B4-BE49-F238E27FC236}">
                <a16:creationId xmlns:a16="http://schemas.microsoft.com/office/drawing/2014/main" id="{3999542E-840F-40CA-A643-29BDC9B015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2525" y="3914775"/>
            <a:ext cx="13716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9">
            <a:extLst>
              <a:ext uri="{FF2B5EF4-FFF2-40B4-BE49-F238E27FC236}">
                <a16:creationId xmlns:a16="http://schemas.microsoft.com/office/drawing/2014/main" id="{9F05D9CB-B01C-4AC0-82BF-4353757B50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12207" y="3952875"/>
            <a:ext cx="1674019"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ka 2">
            <a:extLst>
              <a:ext uri="{FF2B5EF4-FFF2-40B4-BE49-F238E27FC236}">
                <a16:creationId xmlns:a16="http://schemas.microsoft.com/office/drawing/2014/main" id="{CC626C97-2989-418A-AB3A-C8CEBF018C4C}"/>
              </a:ext>
            </a:extLst>
          </p:cNvPr>
          <p:cNvPicPr>
            <a:picLocks noChangeAspect="1"/>
          </p:cNvPicPr>
          <p:nvPr/>
        </p:nvPicPr>
        <p:blipFill>
          <a:blip r:embed="rId5"/>
          <a:stretch>
            <a:fillRect/>
          </a:stretch>
        </p:blipFill>
        <p:spPr>
          <a:xfrm>
            <a:off x="6008394" y="3905625"/>
            <a:ext cx="2975561" cy="2119312"/>
          </a:xfrm>
          <a:prstGeom prst="rect">
            <a:avLst/>
          </a:prstGeom>
        </p:spPr>
      </p:pic>
      <p:pic>
        <p:nvPicPr>
          <p:cNvPr id="4" name="Slika 3">
            <a:extLst>
              <a:ext uri="{FF2B5EF4-FFF2-40B4-BE49-F238E27FC236}">
                <a16:creationId xmlns:a16="http://schemas.microsoft.com/office/drawing/2014/main" id="{EB0D2DA0-802E-4B5B-8366-3AAF8D51377E}"/>
              </a:ext>
            </a:extLst>
          </p:cNvPr>
          <p:cNvPicPr>
            <a:picLocks noChangeAspect="1"/>
          </p:cNvPicPr>
          <p:nvPr/>
        </p:nvPicPr>
        <p:blipFill>
          <a:blip r:embed="rId6"/>
          <a:stretch>
            <a:fillRect/>
          </a:stretch>
        </p:blipFill>
        <p:spPr>
          <a:xfrm>
            <a:off x="5904787" y="136523"/>
            <a:ext cx="3182774" cy="2382931"/>
          </a:xfrm>
          <a:prstGeom prst="rect">
            <a:avLst/>
          </a:prstGeom>
        </p:spPr>
      </p:pic>
    </p:spTree>
    <p:extLst>
      <p:ext uri="{BB962C8B-B14F-4D97-AF65-F5344CB8AC3E}">
        <p14:creationId xmlns:p14="http://schemas.microsoft.com/office/powerpoint/2010/main" val="3392697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Text Box 4">
            <a:extLst>
              <a:ext uri="{FF2B5EF4-FFF2-40B4-BE49-F238E27FC236}">
                <a16:creationId xmlns:a16="http://schemas.microsoft.com/office/drawing/2014/main" id="{EB4BC02A-A254-411D-947B-44FC8302AB5C}"/>
              </a:ext>
            </a:extLst>
          </p:cNvPr>
          <p:cNvSpPr txBox="1">
            <a:spLocks noChangeArrowheads="1"/>
          </p:cNvSpPr>
          <p:nvPr/>
        </p:nvSpPr>
        <p:spPr bwMode="auto">
          <a:xfrm>
            <a:off x="1463280" y="1502569"/>
            <a:ext cx="6241256" cy="485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indent="-171450" defTabSz="685800">
              <a:buClr>
                <a:srgbClr val="0000FF"/>
              </a:buClr>
              <a:buNone/>
              <a:defRPr/>
            </a:pPr>
            <a:r>
              <a:rPr lang="sl-SI" sz="2100" dirty="0" err="1">
                <a:solidFill>
                  <a:srgbClr val="000000"/>
                </a:solidFill>
              </a:rPr>
              <a:t>Humans</a:t>
            </a:r>
            <a:r>
              <a:rPr lang="sl-SI" sz="2100" dirty="0">
                <a:solidFill>
                  <a:srgbClr val="000000"/>
                </a:solidFill>
              </a:rPr>
              <a:t> </a:t>
            </a:r>
            <a:r>
              <a:rPr lang="sl-SI" sz="2100" dirty="0" err="1">
                <a:solidFill>
                  <a:srgbClr val="000000"/>
                </a:solidFill>
              </a:rPr>
              <a:t>will</a:t>
            </a:r>
            <a:r>
              <a:rPr lang="sl-SI" sz="2100" dirty="0">
                <a:solidFill>
                  <a:srgbClr val="000000"/>
                </a:solidFill>
              </a:rPr>
              <a:t> </a:t>
            </a:r>
            <a:r>
              <a:rPr lang="sl-SI" sz="2100" dirty="0" err="1">
                <a:solidFill>
                  <a:srgbClr val="000000"/>
                </a:solidFill>
              </a:rPr>
              <a:t>destroy</a:t>
            </a:r>
            <a:r>
              <a:rPr lang="sl-SI" sz="2100" dirty="0">
                <a:solidFill>
                  <a:srgbClr val="000000"/>
                </a:solidFill>
              </a:rPr>
              <a:t> </a:t>
            </a:r>
            <a:r>
              <a:rPr lang="sl-SI" sz="2100" dirty="0" err="1">
                <a:solidFill>
                  <a:srgbClr val="000000"/>
                </a:solidFill>
              </a:rPr>
              <a:t>themselves</a:t>
            </a:r>
            <a:r>
              <a:rPr lang="sl-SI" sz="2100" dirty="0">
                <a:solidFill>
                  <a:srgbClr val="000000"/>
                </a:solidFill>
              </a:rPr>
              <a:t> 	/ m</a:t>
            </a:r>
            <a:r>
              <a:rPr lang="en-GB" sz="2100" dirty="0" err="1">
                <a:solidFill>
                  <a:srgbClr val="000000"/>
                </a:solidFill>
              </a:rPr>
              <a:t>ouse</a:t>
            </a:r>
            <a:r>
              <a:rPr lang="en-GB" sz="2100" dirty="0">
                <a:solidFill>
                  <a:srgbClr val="000000"/>
                </a:solidFill>
              </a:rPr>
              <a:t> utopia</a:t>
            </a:r>
            <a:endParaRPr lang="en-GB" sz="1800" dirty="0">
              <a:solidFill>
                <a:srgbClr val="000000"/>
              </a:solidFill>
            </a:endParaRPr>
          </a:p>
          <a:p>
            <a:pPr indent="-171450" defTabSz="685800">
              <a:buClr>
                <a:srgbClr val="0000FF"/>
              </a:buClr>
              <a:buNone/>
              <a:defRPr/>
            </a:pPr>
            <a:r>
              <a:rPr lang="sl-SI" sz="1800" dirty="0">
                <a:solidFill>
                  <a:srgbClr val="000000"/>
                </a:solidFill>
              </a:rPr>
              <a:t>1</a:t>
            </a:r>
            <a:r>
              <a:rPr lang="sl-SI" sz="1800" b="1" dirty="0">
                <a:solidFill>
                  <a:srgbClr val="000000"/>
                </a:solidFill>
              </a:rPr>
              <a:t>.</a:t>
            </a:r>
            <a:r>
              <a:rPr lang="sl-SI" sz="1800" b="1" dirty="0">
                <a:solidFill>
                  <a:srgbClr val="FF0000"/>
                </a:solidFill>
              </a:rPr>
              <a:t> </a:t>
            </a:r>
            <a:r>
              <a:rPr lang="en-GB" sz="1800" dirty="0" err="1">
                <a:solidFill>
                  <a:srgbClr val="FF0000"/>
                </a:solidFill>
              </a:rPr>
              <a:t>Superinteligence</a:t>
            </a:r>
            <a:r>
              <a:rPr lang="en-GB" sz="1800" dirty="0">
                <a:solidFill>
                  <a:srgbClr val="FF0000"/>
                </a:solidFill>
              </a:rPr>
              <a:t> </a:t>
            </a:r>
            <a:r>
              <a:rPr lang="en-GB" sz="1800" b="1" dirty="0">
                <a:solidFill>
                  <a:srgbClr val="FF0000"/>
                </a:solidFill>
              </a:rPr>
              <a:t>                    </a:t>
            </a:r>
          </a:p>
          <a:p>
            <a:pPr indent="-171450" defTabSz="685800">
              <a:buClr>
                <a:srgbClr val="0000FF"/>
              </a:buClr>
              <a:buNone/>
              <a:defRPr/>
            </a:pPr>
            <a:r>
              <a:rPr lang="en-GB" sz="1800" dirty="0">
                <a:solidFill>
                  <a:srgbClr val="000000"/>
                </a:solidFill>
              </a:rPr>
              <a:t>2. Nuclear war</a:t>
            </a:r>
          </a:p>
          <a:p>
            <a:pPr indent="-171450" defTabSz="685800">
              <a:buClr>
                <a:srgbClr val="0000FF"/>
              </a:buClr>
              <a:buNone/>
              <a:defRPr/>
            </a:pPr>
            <a:r>
              <a:rPr lang="en-GB" sz="1800" dirty="0">
                <a:solidFill>
                  <a:srgbClr val="000000"/>
                </a:solidFill>
              </a:rPr>
              <a:t>3. </a:t>
            </a:r>
            <a:r>
              <a:rPr lang="en-GB" sz="1800" dirty="0">
                <a:solidFill>
                  <a:srgbClr val="FF0000"/>
                </a:solidFill>
              </a:rPr>
              <a:t>Environment destruction</a:t>
            </a:r>
          </a:p>
          <a:p>
            <a:pPr indent="-171450" defTabSz="685800">
              <a:buClr>
                <a:srgbClr val="0000FF"/>
              </a:buClr>
              <a:buNone/>
              <a:defRPr/>
            </a:pPr>
            <a:r>
              <a:rPr lang="en-GB" sz="1800" dirty="0">
                <a:solidFill>
                  <a:srgbClr val="000000"/>
                </a:solidFill>
              </a:rPr>
              <a:t>4. </a:t>
            </a:r>
            <a:r>
              <a:rPr lang="sl-SI" sz="1800" b="1" dirty="0">
                <a:solidFill>
                  <a:srgbClr val="FF0000"/>
                </a:solidFill>
              </a:rPr>
              <a:t>Human </a:t>
            </a:r>
            <a:r>
              <a:rPr lang="sl-SI" sz="1800" b="1" dirty="0" err="1">
                <a:solidFill>
                  <a:srgbClr val="FF0000"/>
                </a:solidFill>
              </a:rPr>
              <a:t>civilization</a:t>
            </a:r>
            <a:r>
              <a:rPr lang="sl-SI" sz="1800" b="1" dirty="0">
                <a:solidFill>
                  <a:srgbClr val="FF0000"/>
                </a:solidFill>
              </a:rPr>
              <a:t> </a:t>
            </a:r>
            <a:r>
              <a:rPr lang="sl-SI" sz="1800" b="1" dirty="0" err="1">
                <a:solidFill>
                  <a:srgbClr val="FF0000"/>
                </a:solidFill>
              </a:rPr>
              <a:t>decline</a:t>
            </a:r>
            <a:endParaRPr lang="en-GB" sz="1800" b="1" dirty="0">
              <a:solidFill>
                <a:srgbClr val="FF0000"/>
              </a:solidFill>
            </a:endParaRPr>
          </a:p>
          <a:p>
            <a:pPr indent="-171450" defTabSz="685800">
              <a:buClr>
                <a:srgbClr val="0000FF"/>
              </a:buClr>
              <a:buNone/>
              <a:defRPr/>
            </a:pPr>
            <a:r>
              <a:rPr lang="en-GB" sz="1800" dirty="0">
                <a:solidFill>
                  <a:srgbClr val="000000"/>
                </a:solidFill>
              </a:rPr>
              <a:t>5. </a:t>
            </a:r>
            <a:r>
              <a:rPr lang="en-GB" sz="1800" dirty="0">
                <a:solidFill>
                  <a:srgbClr val="FF0000"/>
                </a:solidFill>
              </a:rPr>
              <a:t>Biological agents</a:t>
            </a:r>
          </a:p>
          <a:p>
            <a:pPr indent="-171450" defTabSz="685800">
              <a:buClr>
                <a:srgbClr val="0000FF"/>
              </a:buClr>
              <a:buNone/>
              <a:defRPr/>
            </a:pPr>
            <a:r>
              <a:rPr lang="en-GB" sz="1800" dirty="0">
                <a:solidFill>
                  <a:srgbClr val="000000"/>
                </a:solidFill>
              </a:rPr>
              <a:t>6. </a:t>
            </a:r>
            <a:r>
              <a:rPr lang="sl-SI" sz="1800" b="1" dirty="0">
                <a:solidFill>
                  <a:srgbClr val="FF0000"/>
                </a:solidFill>
              </a:rPr>
              <a:t>Social </a:t>
            </a:r>
            <a:r>
              <a:rPr lang="sl-SI" sz="1800" b="1" dirty="0" err="1">
                <a:solidFill>
                  <a:srgbClr val="FF0000"/>
                </a:solidFill>
              </a:rPr>
              <a:t>decline</a:t>
            </a:r>
            <a:r>
              <a:rPr lang="en-GB" sz="1800" b="1" dirty="0">
                <a:solidFill>
                  <a:srgbClr val="FF0000"/>
                </a:solidFill>
              </a:rPr>
              <a:t> </a:t>
            </a:r>
          </a:p>
          <a:p>
            <a:pPr indent="-171450" defTabSz="685800">
              <a:buClr>
                <a:srgbClr val="0000FF"/>
              </a:buClr>
              <a:buNone/>
              <a:defRPr/>
            </a:pPr>
            <a:endParaRPr lang="sl-SI" sz="1800" dirty="0">
              <a:solidFill>
                <a:srgbClr val="000000"/>
              </a:solidFill>
            </a:endParaRPr>
          </a:p>
          <a:p>
            <a:pPr indent="-171450" defTabSz="685800">
              <a:buClr>
                <a:srgbClr val="0000FF"/>
              </a:buClr>
              <a:buNone/>
              <a:defRPr/>
            </a:pPr>
            <a:r>
              <a:rPr lang="sl-SI" sz="1800" b="1" dirty="0">
                <a:solidFill>
                  <a:srgbClr val="000000"/>
                </a:solidFill>
              </a:rPr>
              <a:t>Vesoljci H</a:t>
            </a:r>
          </a:p>
          <a:p>
            <a:pPr indent="-171450" defTabSz="685800">
              <a:buClr>
                <a:srgbClr val="0000FF"/>
              </a:buClr>
              <a:buNone/>
              <a:defRPr/>
            </a:pPr>
            <a:endParaRPr lang="sl-SI" sz="1800" dirty="0">
              <a:solidFill>
                <a:srgbClr val="000000"/>
              </a:solidFill>
            </a:endParaRPr>
          </a:p>
          <a:p>
            <a:pPr indent="-171450" defTabSz="685800">
              <a:buClr>
                <a:srgbClr val="0000FF"/>
              </a:buClr>
              <a:buNone/>
              <a:defRPr/>
            </a:pPr>
            <a:r>
              <a:rPr lang="sl-SI" sz="1800" b="1" dirty="0">
                <a:solidFill>
                  <a:srgbClr val="000000"/>
                </a:solidFill>
              </a:rPr>
              <a:t>Planetarno-vesoljski</a:t>
            </a:r>
          </a:p>
          <a:p>
            <a:pPr indent="-171450" defTabSz="685800">
              <a:buClr>
                <a:srgbClr val="0000FF"/>
              </a:buClr>
              <a:buNone/>
              <a:defRPr/>
            </a:pPr>
            <a:endParaRPr lang="sl-SI" sz="2400" dirty="0">
              <a:solidFill>
                <a:srgbClr val="000000"/>
              </a:solidFill>
            </a:endParaRPr>
          </a:p>
          <a:p>
            <a:pPr defTabSz="685800">
              <a:spcBef>
                <a:spcPct val="0"/>
              </a:spcBef>
              <a:buClrTx/>
              <a:buSzTx/>
              <a:buNone/>
              <a:defRPr/>
            </a:pPr>
            <a:endParaRPr lang="sl-SI" sz="1500" dirty="0">
              <a:solidFill>
                <a:srgbClr val="000000"/>
              </a:solidFill>
            </a:endParaRPr>
          </a:p>
          <a:p>
            <a:pPr defTabSz="685800">
              <a:spcBef>
                <a:spcPct val="0"/>
              </a:spcBef>
              <a:buClrTx/>
              <a:buSzTx/>
              <a:buNone/>
              <a:defRPr/>
            </a:pPr>
            <a:endParaRPr lang="sl-SI" sz="1500" dirty="0">
              <a:solidFill>
                <a:srgbClr val="000000"/>
              </a:solidFill>
            </a:endParaRPr>
          </a:p>
          <a:p>
            <a:pPr defTabSz="685800">
              <a:spcBef>
                <a:spcPct val="0"/>
              </a:spcBef>
              <a:buClrTx/>
              <a:buSzTx/>
              <a:buNone/>
              <a:defRPr/>
            </a:pPr>
            <a:endParaRPr lang="sl-SI" sz="1500" dirty="0">
              <a:solidFill>
                <a:srgbClr val="000000"/>
              </a:solidFill>
            </a:endParaRPr>
          </a:p>
        </p:txBody>
      </p:sp>
      <p:sp>
        <p:nvSpPr>
          <p:cNvPr id="2" name="Slide Number Placeholder 1">
            <a:extLst>
              <a:ext uri="{FF2B5EF4-FFF2-40B4-BE49-F238E27FC236}">
                <a16:creationId xmlns:a16="http://schemas.microsoft.com/office/drawing/2014/main" id="{48B48558-4213-4E96-900F-EC2CD4511BA0}"/>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557213" indent="-214313">
              <a:defRPr>
                <a:solidFill>
                  <a:schemeClr val="tx1"/>
                </a:solidFill>
                <a:latin typeface="Tahoma" panose="020B0604030504040204" pitchFamily="34" charset="0"/>
              </a:defRPr>
            </a:lvl2pPr>
            <a:lvl3pPr marL="857250" indent="-171450">
              <a:defRPr>
                <a:solidFill>
                  <a:schemeClr val="tx1"/>
                </a:solidFill>
                <a:latin typeface="Tahoma" panose="020B0604030504040204" pitchFamily="34" charset="0"/>
              </a:defRPr>
            </a:lvl3pPr>
            <a:lvl4pPr marL="1200150" indent="-171450">
              <a:defRPr>
                <a:solidFill>
                  <a:schemeClr val="tx1"/>
                </a:solidFill>
                <a:latin typeface="Tahoma" panose="020B0604030504040204" pitchFamily="34" charset="0"/>
              </a:defRPr>
            </a:lvl4pPr>
            <a:lvl5pPr marL="1543050" indent="-171450">
              <a:defRPr>
                <a:solidFill>
                  <a:schemeClr val="tx1"/>
                </a:solidFill>
                <a:latin typeface="Tahoma" panose="020B0604030504040204" pitchFamily="34" charset="0"/>
              </a:defRPr>
            </a:lvl5pPr>
            <a:lvl6pPr marL="1885950" indent="-171450" eaLnBrk="0" fontAlgn="base" hangingPunct="0">
              <a:spcBef>
                <a:spcPct val="0"/>
              </a:spcBef>
              <a:spcAft>
                <a:spcPct val="0"/>
              </a:spcAft>
              <a:defRPr>
                <a:solidFill>
                  <a:schemeClr val="tx1"/>
                </a:solidFill>
                <a:latin typeface="Tahoma" panose="020B0604030504040204" pitchFamily="34" charset="0"/>
              </a:defRPr>
            </a:lvl6pPr>
            <a:lvl7pPr marL="2228850" indent="-171450" eaLnBrk="0" fontAlgn="base" hangingPunct="0">
              <a:spcBef>
                <a:spcPct val="0"/>
              </a:spcBef>
              <a:spcAft>
                <a:spcPct val="0"/>
              </a:spcAft>
              <a:defRPr>
                <a:solidFill>
                  <a:schemeClr val="tx1"/>
                </a:solidFill>
                <a:latin typeface="Tahoma" panose="020B0604030504040204" pitchFamily="34" charset="0"/>
              </a:defRPr>
            </a:lvl7pPr>
            <a:lvl8pPr marL="2571750" indent="-171450" eaLnBrk="0" fontAlgn="base" hangingPunct="0">
              <a:spcBef>
                <a:spcPct val="0"/>
              </a:spcBef>
              <a:spcAft>
                <a:spcPct val="0"/>
              </a:spcAft>
              <a:defRPr>
                <a:solidFill>
                  <a:schemeClr val="tx1"/>
                </a:solidFill>
                <a:latin typeface="Tahoma" panose="020B0604030504040204" pitchFamily="34" charset="0"/>
              </a:defRPr>
            </a:lvl8pPr>
            <a:lvl9pPr marL="2914650" indent="-171450" eaLnBrk="0" fontAlgn="base" hangingPunct="0">
              <a:spcBef>
                <a:spcPct val="0"/>
              </a:spcBef>
              <a:spcAft>
                <a:spcPct val="0"/>
              </a:spcAft>
              <a:defRPr>
                <a:solidFill>
                  <a:schemeClr val="tx1"/>
                </a:solidFill>
                <a:latin typeface="Tahoma" panose="020B0604030504040204" pitchFamily="34" charset="0"/>
              </a:defRPr>
            </a:lvl9pPr>
          </a:lstStyle>
          <a:p>
            <a:pPr defTabSz="685800" eaLnBrk="1" hangingPunct="1">
              <a:defRPr/>
            </a:pPr>
            <a:fld id="{B328B691-7BCC-4657-8FD7-266218A10CCB}" type="slidenum">
              <a:rPr lang="en-US">
                <a:solidFill>
                  <a:srgbClr val="FFFFFF"/>
                </a:solidFill>
                <a:effectLst>
                  <a:outerShdw blurRad="38100" dist="38100" dir="2700000" algn="tl">
                    <a:srgbClr val="C0C0C0"/>
                  </a:outerShdw>
                </a:effectLst>
                <a:latin typeface="Arial" panose="020B0604020202020204" pitchFamily="34" charset="0"/>
              </a:rPr>
              <a:pPr defTabSz="685800" eaLnBrk="1" hangingPunct="1">
                <a:defRPr/>
              </a:pPr>
              <a:t>16</a:t>
            </a:fld>
            <a:endParaRPr lang="en-US" dirty="0">
              <a:solidFill>
                <a:srgbClr val="FFFFFF"/>
              </a:solidFill>
              <a:effectLst>
                <a:outerShdw blurRad="38100" dist="38100" dir="2700000" algn="tl">
                  <a:srgbClr val="C0C0C0"/>
                </a:outerShdw>
              </a:effectLst>
              <a:latin typeface="Arial" panose="020B0604020202020204" pitchFamily="34" charset="0"/>
            </a:endParaRPr>
          </a:p>
        </p:txBody>
      </p:sp>
      <p:sp>
        <p:nvSpPr>
          <p:cNvPr id="34820" name="Rectangle 2">
            <a:extLst>
              <a:ext uri="{FF2B5EF4-FFF2-40B4-BE49-F238E27FC236}">
                <a16:creationId xmlns:a16="http://schemas.microsoft.com/office/drawing/2014/main" id="{33418ED9-DBBA-459F-8799-DA63C6A26506}"/>
              </a:ext>
            </a:extLst>
          </p:cNvPr>
          <p:cNvSpPr>
            <a:spLocks noChangeArrowheads="1"/>
          </p:cNvSpPr>
          <p:nvPr/>
        </p:nvSpPr>
        <p:spPr bwMode="auto">
          <a:xfrm>
            <a:off x="1802608" y="1657350"/>
            <a:ext cx="59936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spcBef>
                <a:spcPct val="0"/>
              </a:spcBef>
              <a:buNone/>
              <a:defRPr/>
            </a:pPr>
            <a:r>
              <a:rPr lang="sl-SI" altLang="en-US" sz="1500" b="1">
                <a:solidFill>
                  <a:srgbClr val="161616"/>
                </a:solidFill>
                <a:latin typeface="Times New Roman" panose="02020603050405020304" pitchFamily="18" charset="0"/>
                <a:cs typeface="Times New Roman" panose="02020603050405020304" pitchFamily="18" charset="0"/>
              </a:rPr>
              <a:t> </a:t>
            </a:r>
            <a:r>
              <a:rPr lang="sl-SI" altLang="en-US" sz="1200" b="1">
                <a:solidFill>
                  <a:srgbClr val="161616"/>
                </a:solidFill>
                <a:latin typeface="Times New Roman" panose="02020603050405020304" pitchFamily="18" charset="0"/>
                <a:cs typeface="Times New Roman" panose="02020603050405020304" pitchFamily="18" charset="0"/>
              </a:rPr>
              <a:t> </a:t>
            </a:r>
            <a:endParaRPr lang="en-US" altLang="en-US" sz="1050">
              <a:solidFill>
                <a:srgbClr val="161616"/>
              </a:solidFill>
              <a:latin typeface="Times New Roman" panose="02020603050405020304" pitchFamily="18" charset="0"/>
              <a:cs typeface="Times New Roman" panose="02020603050405020304" pitchFamily="18" charset="0"/>
            </a:endParaRPr>
          </a:p>
        </p:txBody>
      </p:sp>
      <p:sp>
        <p:nvSpPr>
          <p:cNvPr id="34821" name="AutoShape 2" descr="Rezultat iskanja slik za multiverse theory scientific book 2015 2016">
            <a:extLst>
              <a:ext uri="{FF2B5EF4-FFF2-40B4-BE49-F238E27FC236}">
                <a16:creationId xmlns:a16="http://schemas.microsoft.com/office/drawing/2014/main" id="{449E25A4-A9BB-4678-8F3F-A518422C1F6E}"/>
              </a:ext>
            </a:extLst>
          </p:cNvPr>
          <p:cNvSpPr>
            <a:spLocks noChangeAspect="1" noChangeArrowheads="1"/>
          </p:cNvSpPr>
          <p:nvPr/>
        </p:nvSpPr>
        <p:spPr bwMode="auto">
          <a:xfrm>
            <a:off x="1265635"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spcBef>
                <a:spcPct val="0"/>
              </a:spcBef>
              <a:buNone/>
              <a:defRPr/>
            </a:pPr>
            <a:endParaRPr lang="en-US" altLang="en-US" sz="1350">
              <a:solidFill>
                <a:prstClr val="black"/>
              </a:solidFill>
              <a:latin typeface="Tahoma" panose="020B0604030504040204" pitchFamily="34" charset="0"/>
            </a:endParaRPr>
          </a:p>
        </p:txBody>
      </p:sp>
      <p:sp>
        <p:nvSpPr>
          <p:cNvPr id="34822" name="Footer Placeholder 2">
            <a:extLst>
              <a:ext uri="{FF2B5EF4-FFF2-40B4-BE49-F238E27FC236}">
                <a16:creationId xmlns:a16="http://schemas.microsoft.com/office/drawing/2014/main" id="{CDB85188-B57A-4D75-B416-493F0DC7998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685800" eaLnBrk="1" hangingPunct="1">
              <a:spcBef>
                <a:spcPct val="0"/>
              </a:spcBef>
              <a:buNone/>
              <a:defRPr/>
            </a:pPr>
            <a:r>
              <a:rPr lang="sl-SI" altLang="en-US" sz="900">
                <a:solidFill>
                  <a:srgbClr val="898989"/>
                </a:solidFill>
                <a:latin typeface="Arial" panose="020B0604020202020204" pitchFamily="34" charset="0"/>
              </a:rPr>
              <a:t>MPS, 21.12.2023</a:t>
            </a:r>
          </a:p>
        </p:txBody>
      </p:sp>
      <p:sp>
        <p:nvSpPr>
          <p:cNvPr id="34823" name="Rectangle 2">
            <a:extLst>
              <a:ext uri="{FF2B5EF4-FFF2-40B4-BE49-F238E27FC236}">
                <a16:creationId xmlns:a16="http://schemas.microsoft.com/office/drawing/2014/main" id="{50380C5B-AE23-4CE4-B6A7-60A869728249}"/>
              </a:ext>
            </a:extLst>
          </p:cNvPr>
          <p:cNvSpPr txBox="1">
            <a:spLocks/>
          </p:cNvSpPr>
          <p:nvPr/>
        </p:nvSpPr>
        <p:spPr bwMode="auto">
          <a:xfrm>
            <a:off x="1578769" y="1078706"/>
            <a:ext cx="61722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hangingPunct="1">
              <a:spcBef>
                <a:spcPct val="0"/>
              </a:spcBef>
              <a:buNone/>
              <a:defRPr/>
            </a:pPr>
            <a:r>
              <a:rPr lang="en-GB" altLang="LID4096" sz="2700" dirty="0" err="1">
                <a:solidFill>
                  <a:prstClr val="black"/>
                </a:solidFill>
              </a:rPr>
              <a:t>Potencial</a:t>
            </a:r>
            <a:r>
              <a:rPr lang="en-GB" altLang="LID4096" sz="2700" dirty="0">
                <a:solidFill>
                  <a:prstClr val="black"/>
                </a:solidFill>
              </a:rPr>
              <a:t> </a:t>
            </a:r>
            <a:r>
              <a:rPr lang="en-GB" altLang="LID4096" sz="2700" dirty="0" err="1">
                <a:solidFill>
                  <a:prstClr val="black"/>
                </a:solidFill>
              </a:rPr>
              <a:t>civili</a:t>
            </a:r>
            <a:r>
              <a:rPr lang="sl-SI" altLang="LID4096" sz="2700" dirty="0">
                <a:solidFill>
                  <a:prstClr val="black"/>
                </a:solidFill>
              </a:rPr>
              <a:t>z</a:t>
            </a:r>
            <a:r>
              <a:rPr lang="en-GB" altLang="LID4096" sz="2700" dirty="0" err="1">
                <a:solidFill>
                  <a:prstClr val="black"/>
                </a:solidFill>
              </a:rPr>
              <a:t>ation</a:t>
            </a:r>
            <a:r>
              <a:rPr lang="en-GB" altLang="LID4096" sz="2700" dirty="0">
                <a:solidFill>
                  <a:prstClr val="black"/>
                </a:solidFill>
              </a:rPr>
              <a:t> problems /extinctions</a:t>
            </a:r>
          </a:p>
        </p:txBody>
      </p:sp>
      <p:pic>
        <p:nvPicPr>
          <p:cNvPr id="34824" name="Picture 3">
            <a:extLst>
              <a:ext uri="{FF2B5EF4-FFF2-40B4-BE49-F238E27FC236}">
                <a16:creationId xmlns:a16="http://schemas.microsoft.com/office/drawing/2014/main" id="{216AC0DB-65DC-40BD-BFC5-30A475DF3C2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7332" y="1862138"/>
            <a:ext cx="2340769" cy="157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5">
            <a:extLst>
              <a:ext uri="{FF2B5EF4-FFF2-40B4-BE49-F238E27FC236}">
                <a16:creationId xmlns:a16="http://schemas.microsoft.com/office/drawing/2014/main" id="{E44682D9-22A9-4B21-97C6-A17D1079CD4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6225" y="3537348"/>
            <a:ext cx="1847850" cy="246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6">
            <a:extLst>
              <a:ext uri="{FF2B5EF4-FFF2-40B4-BE49-F238E27FC236}">
                <a16:creationId xmlns:a16="http://schemas.microsoft.com/office/drawing/2014/main" id="{3454B41C-1AF6-47DC-86BB-E224B7AE65C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8641" y="3537348"/>
            <a:ext cx="1732359" cy="246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7">
            <a:extLst>
              <a:ext uri="{FF2B5EF4-FFF2-40B4-BE49-F238E27FC236}">
                <a16:creationId xmlns:a16="http://schemas.microsoft.com/office/drawing/2014/main" id="{3999542E-840F-40CA-A643-29BDC9B015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52525" y="3914775"/>
            <a:ext cx="13716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9">
            <a:extLst>
              <a:ext uri="{FF2B5EF4-FFF2-40B4-BE49-F238E27FC236}">
                <a16:creationId xmlns:a16="http://schemas.microsoft.com/office/drawing/2014/main" id="{9F05D9CB-B01C-4AC0-82BF-4353757B50B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12207" y="3952875"/>
            <a:ext cx="1674019"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5807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557213" indent="-214313">
              <a:defRPr>
                <a:solidFill>
                  <a:schemeClr val="tx1"/>
                </a:solidFill>
                <a:latin typeface="Tahoma" panose="020B0604030504040204" pitchFamily="34" charset="0"/>
              </a:defRPr>
            </a:lvl2pPr>
            <a:lvl3pPr marL="857250" indent="-171450">
              <a:defRPr>
                <a:solidFill>
                  <a:schemeClr val="tx1"/>
                </a:solidFill>
                <a:latin typeface="Tahoma" panose="020B0604030504040204" pitchFamily="34" charset="0"/>
              </a:defRPr>
            </a:lvl3pPr>
            <a:lvl4pPr marL="1200150" indent="-171450">
              <a:defRPr>
                <a:solidFill>
                  <a:schemeClr val="tx1"/>
                </a:solidFill>
                <a:latin typeface="Tahoma" panose="020B0604030504040204" pitchFamily="34" charset="0"/>
              </a:defRPr>
            </a:lvl4pPr>
            <a:lvl5pPr marL="1543050" indent="-171450">
              <a:defRPr>
                <a:solidFill>
                  <a:schemeClr val="tx1"/>
                </a:solidFill>
                <a:latin typeface="Tahoma" panose="020B0604030504040204" pitchFamily="34" charset="0"/>
              </a:defRPr>
            </a:lvl5pPr>
            <a:lvl6pPr marL="1885950" indent="-171450" eaLnBrk="0" fontAlgn="base" hangingPunct="0">
              <a:spcBef>
                <a:spcPct val="0"/>
              </a:spcBef>
              <a:spcAft>
                <a:spcPct val="0"/>
              </a:spcAft>
              <a:defRPr>
                <a:solidFill>
                  <a:schemeClr val="tx1"/>
                </a:solidFill>
                <a:latin typeface="Tahoma" panose="020B0604030504040204" pitchFamily="34" charset="0"/>
              </a:defRPr>
            </a:lvl6pPr>
            <a:lvl7pPr marL="2228850" indent="-171450" eaLnBrk="0" fontAlgn="base" hangingPunct="0">
              <a:spcBef>
                <a:spcPct val="0"/>
              </a:spcBef>
              <a:spcAft>
                <a:spcPct val="0"/>
              </a:spcAft>
              <a:defRPr>
                <a:solidFill>
                  <a:schemeClr val="tx1"/>
                </a:solidFill>
                <a:latin typeface="Tahoma" panose="020B0604030504040204" pitchFamily="34" charset="0"/>
              </a:defRPr>
            </a:lvl7pPr>
            <a:lvl8pPr marL="2571750" indent="-171450" eaLnBrk="0" fontAlgn="base" hangingPunct="0">
              <a:spcBef>
                <a:spcPct val="0"/>
              </a:spcBef>
              <a:spcAft>
                <a:spcPct val="0"/>
              </a:spcAft>
              <a:defRPr>
                <a:solidFill>
                  <a:schemeClr val="tx1"/>
                </a:solidFill>
                <a:latin typeface="Tahoma" panose="020B0604030504040204" pitchFamily="34" charset="0"/>
              </a:defRPr>
            </a:lvl8pPr>
            <a:lvl9pPr marL="2914650" indent="-17145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54958EFC-99DF-4896-B6DD-666A0F34A5FB}" type="slidenum">
              <a:rPr kumimoji="0" lang="en-US" altLang="en-US" sz="1400" b="0"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17</a:t>
            </a:fld>
            <a:endParaRPr kumimoji="0" lang="en-US" altLang="en-US" sz="1400" b="0"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9222" name="Rectangle 2"/>
          <p:cNvSpPr>
            <a:spLocks noChangeArrowheads="1"/>
          </p:cNvSpPr>
          <p:nvPr/>
        </p:nvSpPr>
        <p:spPr bwMode="auto">
          <a:xfrm>
            <a:off x="612621" y="1194679"/>
            <a:ext cx="791170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sl-SI" altLang="en-US" sz="1800" b="0" i="0" u="none" strike="noStrike" kern="1200" cap="none" spc="0" normalizeH="0" baseline="0" noProof="0" dirty="0">
                <a:ln>
                  <a:noFill/>
                </a:ln>
                <a:solidFill>
                  <a:srgbClr val="00004D"/>
                </a:solidFill>
                <a:effectLst/>
                <a:uLnTx/>
                <a:uFillTx/>
                <a:latin typeface="Tahoma" panose="020B0604030504040204" pitchFamily="34" charset="0"/>
                <a:ea typeface="+mn-ea"/>
                <a:cs typeface="+mn-cs"/>
              </a:rPr>
              <a:t>    </a:t>
            </a:r>
            <a:r>
              <a:rPr kumimoji="0" lang="sl-SI" altLang="en-US" sz="1800" b="0" i="0" u="none" strike="noStrike" kern="1200" cap="none" spc="0" normalizeH="0" baseline="0" noProof="0" dirty="0" err="1">
                <a:ln>
                  <a:noFill/>
                </a:ln>
                <a:solidFill>
                  <a:srgbClr val="00004D"/>
                </a:solidFill>
                <a:effectLst/>
                <a:uLnTx/>
                <a:uFillTx/>
                <a:latin typeface="Tahoma" panose="020B0604030504040204" pitchFamily="34" charset="0"/>
                <a:ea typeface="+mn-ea"/>
                <a:cs typeface="+mn-cs"/>
              </a:rPr>
              <a:t>Drake</a:t>
            </a:r>
            <a:r>
              <a:rPr kumimoji="0" lang="sl-SI" altLang="en-US" sz="1800" b="0" i="0" u="none" strike="noStrike" kern="1200" cap="none" spc="0" normalizeH="0" baseline="0" noProof="0" dirty="0">
                <a:ln>
                  <a:noFill/>
                </a:ln>
                <a:solidFill>
                  <a:srgbClr val="00004D"/>
                </a:solidFill>
                <a:effectLst/>
                <a:uLnTx/>
                <a:uFillTx/>
                <a:latin typeface="Tahoma" panose="020B0604030504040204" pitchFamily="34" charset="0"/>
                <a:ea typeface="+mn-ea"/>
                <a:cs typeface="+mn-cs"/>
              </a:rPr>
              <a:t>, </a:t>
            </a:r>
            <a:r>
              <a:rPr kumimoji="0" lang="sl-SI" altLang="en-US"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Fermi</a:t>
            </a:r>
            <a:r>
              <a:rPr kumimoji="0" lang="sl-SI" altLang="en-US" sz="1800" b="0" i="0" u="none" strike="noStrike" kern="1200" cap="none" spc="0" normalizeH="0" baseline="0" noProof="0" dirty="0">
                <a:ln>
                  <a:noFill/>
                </a:ln>
                <a:solidFill>
                  <a:srgbClr val="00004D"/>
                </a:solidFill>
                <a:effectLst/>
                <a:uLnTx/>
                <a:uFillTx/>
                <a:latin typeface="Tahoma" panose="020B0604030504040204" pitchFamily="34" charset="0"/>
                <a:ea typeface="+mn-ea"/>
                <a:cs typeface="+mn-cs"/>
              </a:rPr>
              <a:t> – </a:t>
            </a:r>
            <a:r>
              <a:rPr kumimoji="0" lang="sl-SI" altLang="en-US" sz="1800" b="0" i="0" u="none" strike="noStrike" kern="1200" cap="none" spc="0" normalizeH="0" baseline="0" noProof="0" dirty="0" err="1">
                <a:ln>
                  <a:noFill/>
                </a:ln>
                <a:solidFill>
                  <a:srgbClr val="00004D"/>
                </a:solidFill>
                <a:effectLst/>
                <a:uLnTx/>
                <a:uFillTx/>
                <a:latin typeface="Tahoma" panose="020B0604030504040204" pitchFamily="34" charset="0"/>
                <a:ea typeface="+mn-ea"/>
                <a:cs typeface="+mn-cs"/>
              </a:rPr>
              <a:t>longevity</a:t>
            </a:r>
            <a:r>
              <a:rPr kumimoji="0" lang="sl-SI" altLang="en-US" sz="1800" b="0" i="0" u="none" strike="noStrike" kern="1200" cap="none" spc="0" normalizeH="0" baseline="0" noProof="0" dirty="0">
                <a:ln>
                  <a:noFill/>
                </a:ln>
                <a:solidFill>
                  <a:srgbClr val="00004D"/>
                </a:solidFill>
                <a:effectLst/>
                <a:uLnTx/>
                <a:uFillTx/>
                <a:latin typeface="Tahoma" panose="020B0604030504040204" pitchFamily="34" charset="0"/>
                <a:ea typeface="+mn-ea"/>
                <a:cs typeface="+mn-cs"/>
              </a:rPr>
              <a:t> (UN)</a:t>
            </a:r>
          </a:p>
        </p:txBody>
      </p:sp>
      <p:pic>
        <p:nvPicPr>
          <p:cNvPr id="4" name="Picture 3"/>
          <p:cNvPicPr>
            <a:picLocks noChangeAspect="1"/>
          </p:cNvPicPr>
          <p:nvPr/>
        </p:nvPicPr>
        <p:blipFill>
          <a:blip r:embed="rId2"/>
          <a:stretch>
            <a:fillRect/>
          </a:stretch>
        </p:blipFill>
        <p:spPr>
          <a:xfrm>
            <a:off x="4738902" y="732075"/>
            <a:ext cx="4297593" cy="2642074"/>
          </a:xfrm>
          <a:prstGeom prst="rect">
            <a:avLst/>
          </a:prstGeom>
        </p:spPr>
      </p:pic>
      <p:pic>
        <p:nvPicPr>
          <p:cNvPr id="12" name="Picture 11"/>
          <p:cNvPicPr>
            <a:picLocks noChangeAspect="1"/>
          </p:cNvPicPr>
          <p:nvPr/>
        </p:nvPicPr>
        <p:blipFill>
          <a:blip r:embed="rId3"/>
          <a:stretch>
            <a:fillRect/>
          </a:stretch>
        </p:blipFill>
        <p:spPr>
          <a:xfrm>
            <a:off x="5819269" y="3467076"/>
            <a:ext cx="3324731" cy="2820081"/>
          </a:xfrm>
          <a:prstGeom prst="rect">
            <a:avLst/>
          </a:prstGeom>
        </p:spPr>
      </p:pic>
      <p:sp>
        <p:nvSpPr>
          <p:cNvPr id="14" name="Text Box 4"/>
          <p:cNvSpPr txBox="1">
            <a:spLocks noChangeArrowheads="1"/>
          </p:cNvSpPr>
          <p:nvPr/>
        </p:nvSpPr>
        <p:spPr bwMode="auto">
          <a:xfrm>
            <a:off x="629410" y="1792260"/>
            <a:ext cx="5720285" cy="459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56" tIns="34529" rIns="69056" bIns="34529">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Oxford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Wikipedia</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19%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till</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2100</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molecular</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nano</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5%</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superintelligence</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5%</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wars</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5%</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desease</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  </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societal</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decline</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Avoid</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danger</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act</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b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stop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killer</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robots</a:t>
            </a:r>
            <a:b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not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plant</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human /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animal</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aliens</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b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but</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special</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category</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to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robots</a:t>
            </a:r>
            <a:b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demography</a:t>
            </a:r>
            <a:b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climate</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environment: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rewild</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your</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garden</a:t>
            </a:r>
          </a:p>
          <a:p>
            <a:pPr marL="0" marR="0" lvl="0" indent="0" algn="l" defTabSz="685800" rtl="0" eaLnBrk="0" fontAlgn="base" latinLnBrk="0" hangingPunct="0">
              <a:lnSpc>
                <a:spcPct val="100000"/>
              </a:lnSpc>
              <a:spcBef>
                <a:spcPct val="0"/>
              </a:spcBef>
              <a:spcAft>
                <a:spcPct val="0"/>
              </a:spcAft>
              <a:buClrTx/>
              <a:buSzTx/>
              <a:buFontTx/>
              <a:buNone/>
              <a:tabLst/>
              <a:defRPr/>
            </a:pPr>
            <a:r>
              <a:rPr lang="sl-SI" sz="2100" dirty="0">
                <a:solidFill>
                  <a:srgbClr val="000000"/>
                </a:solidFill>
                <a:latin typeface="Times New Roman" panose="02020603050405020304" pitchFamily="18" charset="0"/>
                <a:cs typeface="Times New Roman" panose="02020603050405020304" pitchFamily="18" charset="0"/>
              </a:rPr>
              <a:t>- go to </a:t>
            </a:r>
            <a:r>
              <a:rPr lang="sl-SI" sz="2100" dirty="0" err="1">
                <a:solidFill>
                  <a:srgbClr val="000000"/>
                </a:solidFill>
                <a:latin typeface="Times New Roman" panose="02020603050405020304" pitchFamily="18" charset="0"/>
                <a:cs typeface="Times New Roman" panose="02020603050405020304" pitchFamily="18" charset="0"/>
              </a:rPr>
              <a:t>other</a:t>
            </a:r>
            <a:r>
              <a:rPr lang="sl-SI" sz="2100" dirty="0">
                <a:solidFill>
                  <a:srgbClr val="000000"/>
                </a:solidFill>
                <a:latin typeface="Times New Roman" panose="02020603050405020304" pitchFamily="18" charset="0"/>
                <a:cs typeface="Times New Roman" panose="02020603050405020304" pitchFamily="18" charset="0"/>
              </a:rPr>
              <a:t> </a:t>
            </a:r>
            <a:r>
              <a:rPr lang="sl-SI" sz="2100" dirty="0" err="1">
                <a:solidFill>
                  <a:srgbClr val="000000"/>
                </a:solidFill>
                <a:latin typeface="Times New Roman" panose="02020603050405020304" pitchFamily="18" charset="0"/>
                <a:cs typeface="Times New Roman" panose="02020603050405020304" pitchFamily="18" charset="0"/>
              </a:rPr>
              <a:t>planets</a:t>
            </a:r>
            <a:endPar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2"/>
          <p:cNvSpPr>
            <a:spLocks noGrp="1" noChangeArrowheads="1"/>
          </p:cNvSpPr>
          <p:nvPr>
            <p:ph type="title"/>
          </p:nvPr>
        </p:nvSpPr>
        <p:spPr>
          <a:xfrm>
            <a:off x="-3527" y="149523"/>
            <a:ext cx="9144000" cy="762000"/>
          </a:xfrm>
        </p:spPr>
        <p:txBody>
          <a:bodyPr/>
          <a:lstStyle/>
          <a:p>
            <a:pPr>
              <a:defRPr/>
            </a:pPr>
            <a:r>
              <a:rPr lang="en-US" dirty="0">
                <a:solidFill>
                  <a:schemeClr val="bg2"/>
                </a:solidFill>
              </a:rPr>
              <a:t>   </a:t>
            </a:r>
            <a:r>
              <a:rPr lang="sl-SI" dirty="0">
                <a:solidFill>
                  <a:schemeClr val="bg2"/>
                </a:solidFill>
              </a:rPr>
              <a:t>       </a:t>
            </a:r>
            <a:r>
              <a:rPr lang="sl-SI" dirty="0">
                <a:solidFill>
                  <a:schemeClr val="accent4">
                    <a:lumMod val="10000"/>
                  </a:schemeClr>
                </a:solidFill>
              </a:rPr>
              <a:t>HUMAN PROGRESS</a:t>
            </a:r>
            <a:endParaRPr lang="en-US" sz="3600" dirty="0">
              <a:solidFill>
                <a:schemeClr val="accent4">
                  <a:lumMod val="10000"/>
                </a:schemeClr>
              </a:solidFill>
              <a:effectLst>
                <a:outerShdw blurRad="38100" dist="38100" dir="2700000" algn="tl">
                  <a:srgbClr val="C0C0C0"/>
                </a:outerShdw>
              </a:effectLst>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441459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EF857-F480-4689-95E2-6FAFD9FA987F}"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14" name="Title 1"/>
          <p:cNvSpPr>
            <a:spLocks noGrp="1"/>
          </p:cNvSpPr>
          <p:nvPr>
            <p:ph type="title"/>
          </p:nvPr>
        </p:nvSpPr>
        <p:spPr>
          <a:xfrm>
            <a:off x="474663" y="0"/>
            <a:ext cx="8229600" cy="1143000"/>
          </a:xfrm>
        </p:spPr>
        <p:txBody>
          <a:bodyPr>
            <a:normAutofit/>
          </a:bodyPr>
          <a:lstStyle/>
          <a:p>
            <a:pPr algn="l"/>
            <a:r>
              <a:rPr lang="sl-SI" dirty="0" err="1">
                <a:solidFill>
                  <a:prstClr val="black"/>
                </a:solidFill>
              </a:rPr>
              <a:t>Basics</a:t>
            </a:r>
            <a:r>
              <a:rPr lang="sl-SI" dirty="0">
                <a:solidFill>
                  <a:prstClr val="black"/>
                </a:solidFill>
              </a:rPr>
              <a:t> </a:t>
            </a:r>
            <a:r>
              <a:rPr lang="sl-SI" dirty="0" err="1">
                <a:solidFill>
                  <a:prstClr val="black"/>
                </a:solidFill>
              </a:rPr>
              <a:t>about</a:t>
            </a:r>
            <a:r>
              <a:rPr lang="sl-SI" dirty="0">
                <a:solidFill>
                  <a:prstClr val="black"/>
                </a:solidFill>
              </a:rPr>
              <a:t> science</a:t>
            </a:r>
            <a:endParaRPr lang="sl-SI" dirty="0"/>
          </a:p>
        </p:txBody>
      </p:sp>
      <p:sp>
        <p:nvSpPr>
          <p:cNvPr id="6" name="Text Box 4"/>
          <p:cNvSpPr txBox="1">
            <a:spLocks noChangeArrowheads="1"/>
          </p:cNvSpPr>
          <p:nvPr/>
        </p:nvSpPr>
        <p:spPr bwMode="auto">
          <a:xfrm>
            <a:off x="323528" y="908720"/>
            <a:ext cx="8841493" cy="606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Platonisms</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facts</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exist</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regardless</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of</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source</a:t>
            </a:r>
            <a:b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b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A lot is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unknown</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universe</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b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b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Truth</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 science –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semi-popular</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popular</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 </a:t>
            </a:r>
            <a:b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b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politics</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pub  ;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Media</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Fake</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news</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science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Myths</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No global </a:t>
            </a: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warming</a:t>
            </a:r>
            <a:endPar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Vaccionating</a:t>
            </a: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dangerous</a:t>
            </a:r>
            <a:endPar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The</a:t>
            </a: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Earth</a:t>
            </a: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 is </a:t>
            </a: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flat</a:t>
            </a:r>
            <a:endPar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Trump IQ  ?</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Women</a:t>
            </a: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earn</a:t>
            </a: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less</a:t>
            </a: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than</a:t>
            </a: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 men</a:t>
            </a:r>
            <a:b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b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take </a:t>
            </a: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care</a:t>
            </a: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dangerous</a:t>
            </a:r>
            <a:b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b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IQ </a:t>
            </a: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of</a:t>
            </a: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 race // </a:t>
            </a: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censorship</a:t>
            </a:r>
            <a:b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br>
            <a:endPar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Wikipedia</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partially</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sc.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papers</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experts</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b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b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Google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if</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used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properly</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2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p:txBody>
      </p:sp>
      <p:pic>
        <p:nvPicPr>
          <p:cNvPr id="3" name="Picture 2"/>
          <p:cNvPicPr>
            <a:picLocks noChangeAspect="1"/>
          </p:cNvPicPr>
          <p:nvPr/>
        </p:nvPicPr>
        <p:blipFill>
          <a:blip r:embed="rId2"/>
          <a:stretch>
            <a:fillRect/>
          </a:stretch>
        </p:blipFill>
        <p:spPr>
          <a:xfrm>
            <a:off x="6108061" y="2636912"/>
            <a:ext cx="3023878" cy="42409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1109" y="116631"/>
            <a:ext cx="2486093" cy="2486093"/>
          </a:xfrm>
          <a:prstGeom prst="rect">
            <a:avLst/>
          </a:prstGeom>
        </p:spPr>
      </p:pic>
      <p:sp>
        <p:nvSpPr>
          <p:cNvPr id="7" name="Footer Placeholder 6"/>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391507419"/>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12"/>
          <p:cNvSpPr txBox="1">
            <a:spLocks noGrp="1"/>
          </p:cNvSpPr>
          <p:nvPr>
            <p:ph type="title"/>
          </p:nvPr>
        </p:nvSpPr>
        <p:spPr>
          <a:xfrm>
            <a:off x="455612" y="292100"/>
            <a:ext cx="7069137" cy="5651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Calibri"/>
              <a:buNone/>
            </a:pPr>
            <a:r>
              <a:rPr lang="en-US" sz="3600" b="0" i="0" u="none">
                <a:solidFill>
                  <a:schemeClr val="dk1"/>
                </a:solidFill>
                <a:latin typeface="Calibri"/>
                <a:ea typeface="Calibri"/>
                <a:cs typeface="Calibri"/>
                <a:sym typeface="Calibri"/>
              </a:rPr>
              <a:t>Vaccine hesitancy</a:t>
            </a:r>
            <a:endParaRPr/>
          </a:p>
        </p:txBody>
      </p:sp>
      <p:sp>
        <p:nvSpPr>
          <p:cNvPr id="623" name="Google Shape;623;p12"/>
          <p:cNvSpPr txBox="1"/>
          <p:nvPr/>
        </p:nvSpPr>
        <p:spPr>
          <a:xfrm>
            <a:off x="477837" y="3564324"/>
            <a:ext cx="8054975" cy="2862938"/>
          </a:xfrm>
          <a:prstGeom prst="rect">
            <a:avLst/>
          </a:prstGeom>
          <a:noFill/>
          <a:ln>
            <a:noFill/>
          </a:ln>
        </p:spPr>
        <p:txBody>
          <a:bodyPr spcFirstLastPara="1" wrap="square" lIns="92075" tIns="46025" rIns="92075" bIns="46025" anchor="t" anchorCtr="0">
            <a:spAutoFit/>
          </a:bodyPr>
          <a:lstStyle/>
          <a:p>
            <a:pPr marL="0" marR="0" lvl="0" indent="-11430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Vaccine hesitancy</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 also known as </a:t>
            </a: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anti-vaccination</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 or </a:t>
            </a: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anti-vax</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 ... It is identified by the World Health Organization as one of the </a:t>
            </a: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top ten global health threats </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of 2019.[1][2] … Vaccine hesitancy often results in </a:t>
            </a: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disease outbreaks and deaths </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from vaccine-preventable diseases.[10][11][12][13][14][15] … </a:t>
            </a:r>
            <a:r>
              <a:rPr lang="sl-SI" sz="2000" kern="0" dirty="0" err="1">
                <a:solidFill>
                  <a:srgbClr val="000000"/>
                </a:solidFill>
                <a:latin typeface="Calibri"/>
                <a:ea typeface="Calibri"/>
                <a:cs typeface="Calibri"/>
                <a:sym typeface="Calibri"/>
              </a:rPr>
              <a:t>Discussion</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 … As a result, in 1999, the Centers for Disease Control (CDC) and the American Academy of Pediatrics (AAP) asked vaccine makers to remove </a:t>
            </a:r>
            <a:r>
              <a:rPr kumimoji="0" lang="en-US" sz="2000" b="0" i="0" u="none" strike="noStrike" kern="0" cap="none" spc="0" normalizeH="0" baseline="0" noProof="0" dirty="0" err="1">
                <a:ln>
                  <a:noFill/>
                </a:ln>
                <a:solidFill>
                  <a:srgbClr val="000000"/>
                </a:solidFill>
                <a:effectLst/>
                <a:uLnTx/>
                <a:uFillTx/>
                <a:latin typeface="Calibri"/>
                <a:ea typeface="Calibri"/>
                <a:cs typeface="Calibri"/>
                <a:sym typeface="Calibri"/>
              </a:rPr>
              <a:t>thiomersal</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 from vaccines …. </a:t>
            </a:r>
            <a:r>
              <a:rPr kumimoji="0" lang="en-US" sz="2000" b="0" i="0" u="none" strike="noStrike" kern="0" cap="none" spc="0" normalizeH="0" baseline="0" noProof="0" dirty="0" err="1">
                <a:ln>
                  <a:noFill/>
                </a:ln>
                <a:solidFill>
                  <a:srgbClr val="000000"/>
                </a:solidFill>
                <a:effectLst/>
                <a:uLnTx/>
                <a:uFillTx/>
                <a:latin typeface="Calibri"/>
                <a:ea typeface="Calibri"/>
                <a:cs typeface="Calibri"/>
                <a:sym typeface="Calibri"/>
              </a:rPr>
              <a:t>Thiomersal</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 is now </a:t>
            </a: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absent from all common US and European vaccines </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a:t>
            </a:r>
            <a:br>
              <a:rPr kumimoji="0" lang="sl-SI" sz="20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sl-SI" sz="2000" b="0" i="0" u="none" strike="noStrike" kern="0" cap="none" spc="0" normalizeH="0" baseline="0" noProof="0" dirty="0">
                <a:ln>
                  <a:noFill/>
                </a:ln>
                <a:solidFill>
                  <a:srgbClr val="000000"/>
                </a:solidFill>
                <a:effectLst/>
                <a:uLnTx/>
                <a:uFillTx/>
                <a:latin typeface="Calibri"/>
                <a:ea typeface="Calibri"/>
                <a:cs typeface="Calibri"/>
                <a:sym typeface="Calibri"/>
              </a:rPr>
              <a:t>			3-5 </a:t>
            </a:r>
            <a:r>
              <a:rPr kumimoji="0" lang="sl-SI" sz="2000" b="0" i="0" u="none" strike="noStrike" kern="0" cap="none" spc="0" normalizeH="0" baseline="0" noProof="0" dirty="0" err="1">
                <a:ln>
                  <a:noFill/>
                </a:ln>
                <a:solidFill>
                  <a:srgbClr val="000000"/>
                </a:solidFill>
                <a:effectLst/>
                <a:uLnTx/>
                <a:uFillTx/>
                <a:latin typeface="Calibri"/>
                <a:ea typeface="Calibri"/>
                <a:cs typeface="Calibri"/>
                <a:sym typeface="Calibri"/>
              </a:rPr>
              <a:t>million</a:t>
            </a:r>
            <a:endParaRPr kumimoji="0"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624" name="Google Shape;624;p12"/>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2"/>
          <p:cNvSpPr txBox="1"/>
          <p:nvPr/>
        </p:nvSpPr>
        <p:spPr>
          <a:xfrm>
            <a:off x="879475" y="1066800"/>
            <a:ext cx="7991475" cy="4000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61616"/>
              </a:buClr>
              <a:buSzPts val="2000"/>
              <a:buFont typeface="Times New Roman"/>
              <a:buNone/>
              <a:tabLst/>
              <a:defRPr/>
            </a:pPr>
            <a:r>
              <a:rPr kumimoji="0" lang="en-US" sz="2000" b="1" i="0" u="none" strike="noStrike" kern="0" cap="none" spc="0" normalizeH="0" baseline="0" noProof="0">
                <a:ln>
                  <a:noFill/>
                </a:ln>
                <a:solidFill>
                  <a:srgbClr val="161616"/>
                </a:solidFill>
                <a:effectLst/>
                <a:uLnTx/>
                <a:uFillTx/>
                <a:latin typeface="Times New Roman"/>
                <a:ea typeface="Times New Roman"/>
                <a:cs typeface="Times New Roman"/>
                <a:sym typeface="Times New Roman"/>
              </a:rPr>
              <a:t> </a:t>
            </a:r>
            <a:r>
              <a:rPr kumimoji="0" lang="en-US" sz="1600" b="1" i="0" u="none" strike="noStrike" kern="0" cap="none" spc="0" normalizeH="0" baseline="0" noProof="0">
                <a:ln>
                  <a:noFill/>
                </a:ln>
                <a:solidFill>
                  <a:srgbClr val="161616"/>
                </a:solidFill>
                <a:effectLst/>
                <a:uLnTx/>
                <a:uFillTx/>
                <a:latin typeface="Times New Roman"/>
                <a:ea typeface="Times New Roman"/>
                <a:cs typeface="Times New Roman"/>
                <a:sym typeface="Times New Roman"/>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27" name="Google Shape;627;p12"/>
          <p:cNvPicPr preferRelativeResize="0"/>
          <p:nvPr/>
        </p:nvPicPr>
        <p:blipFill rotWithShape="1">
          <a:blip r:embed="rId3">
            <a:alphaModFix/>
          </a:blip>
          <a:srcRect/>
          <a:stretch/>
        </p:blipFill>
        <p:spPr>
          <a:xfrm>
            <a:off x="477837" y="974725"/>
            <a:ext cx="5338762" cy="2489200"/>
          </a:xfrm>
          <a:prstGeom prst="rect">
            <a:avLst/>
          </a:prstGeom>
          <a:noFill/>
          <a:ln>
            <a:noFill/>
          </a:ln>
        </p:spPr>
      </p:pic>
      <p:sp>
        <p:nvSpPr>
          <p:cNvPr id="628" name="Google Shape;628;p12"/>
          <p:cNvSpPr txBox="1"/>
          <p:nvPr/>
        </p:nvSpPr>
        <p:spPr>
          <a:xfrm>
            <a:off x="6011862" y="42862"/>
            <a:ext cx="2520950" cy="3479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Contents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	Effectiveness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1.1	Population health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1.2	Cost-effectiveness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1.3	Necessity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2	Common themes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2.1	Autism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2.2	Vaccine overload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2.3	Prenatal infection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2.4	Ingredient concerns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2.5	Sudden infant death syndrome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2.6	Anthrax vaccines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2.7	Swine flu vaccine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2.8	Other safety concerns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2.9	Muslims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2.10	Other vaccine myths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	Events following reductions in vaccination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3.1	Stockholm, smallpox (1873–74)</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3.2	Vietnam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3.3	UK, pertussis (1970s–80s)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3.4	Sweden, pertussis (1979–96)</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3.5	Netherlands, measles (1999–2000)</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3.6	UK and Ireland, measles (2000)</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3.7	Nigeria, polio, measles, diphtheria (2001–)</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3.8	United States, measles (2005–)</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3.9	Wales, measles (2013–)</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3.10	United States, tetanus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3.11	Romania (2016–present)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3.12	Samoa, measles (2019)</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4	Approach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5	History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5.1	Variolation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6	Smallpox vaccination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6.1	England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6.2	United States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6.3	Brazil</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7	Later vaccines and antitoxins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8	Epidemiology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9	Policy implications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9.1	Individual liberty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9.2	Children's rights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10	Religion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11	Alternative medicine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11.1	Chiropractic</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11.2	Homeopathy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12	Financial motives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13	War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13.1	Spanish–American War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14	Information warfare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15	See also</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16	References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17	Further reading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18	External links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2"/>
          <p:cNvSpPr txBox="1"/>
          <p:nvPr/>
        </p:nvSpPr>
        <p:spPr>
          <a:xfrm>
            <a:off x="323850" y="693737"/>
            <a:ext cx="2606675" cy="3063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Tahoma"/>
              <a:buNone/>
              <a:tabLst/>
              <a:defRPr/>
            </a:pPr>
            <a:r>
              <a:rPr lang="sl-SI" sz="1400" kern="0" dirty="0" err="1">
                <a:solidFill>
                  <a:srgbClr val="000000"/>
                </a:solidFill>
                <a:latin typeface="Tahoma"/>
                <a:ea typeface="Tahoma"/>
                <a:cs typeface="Tahoma"/>
                <a:sym typeface="Tahoma"/>
              </a:rPr>
              <a:t>Measles</a:t>
            </a:r>
            <a:r>
              <a:rPr kumimoji="0" lang="en-US" sz="1400" b="0" i="0" u="none" strike="noStrike" kern="0" cap="none" spc="0" normalizeH="0" baseline="0" noProof="0" dirty="0">
                <a:ln>
                  <a:noFill/>
                </a:ln>
                <a:solidFill>
                  <a:srgbClr val="000000"/>
                </a:solidFill>
                <a:effectLst/>
                <a:uLnTx/>
                <a:uFillTx/>
                <a:latin typeface="Tahoma"/>
                <a:ea typeface="Tahoma"/>
                <a:cs typeface="Tahoma"/>
                <a:sym typeface="Tahoma"/>
              </a:rPr>
              <a:t> 140.000 v 2018</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19</a:t>
            </a:fld>
            <a:endParaRPr kumimoji="0" lang="en-US" sz="1200" b="0" i="0" u="none" strike="noStrike" kern="0" cap="none" spc="0" normalizeH="0" baseline="0" noProof="0">
              <a:ln>
                <a:noFill/>
              </a:ln>
              <a:solidFill>
                <a:srgbClr val="898989"/>
              </a:solidFill>
              <a:effectLst/>
              <a:uLnTx/>
              <a:uFillTx/>
              <a:latin typeface="Arial"/>
              <a:cs typeface="Arial"/>
              <a:sym typeface="Arial"/>
            </a:endParaRPr>
          </a:p>
        </p:txBody>
      </p:sp>
      <p:sp>
        <p:nvSpPr>
          <p:cNvPr id="4" name="Footer Placeholder 3"/>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21.12.2023</a:t>
            </a:r>
          </a:p>
        </p:txBody>
      </p:sp>
    </p:spTree>
    <p:extLst>
      <p:ext uri="{BB962C8B-B14F-4D97-AF65-F5344CB8AC3E}">
        <p14:creationId xmlns:p14="http://schemas.microsoft.com/office/powerpoint/2010/main" val="3217800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333375"/>
            <a:ext cx="9144000" cy="762000"/>
          </a:xfrm>
        </p:spPr>
        <p:txBody>
          <a:bodyPr>
            <a:normAutofit/>
          </a:bodyPr>
          <a:lstStyle/>
          <a:p>
            <a:pPr algn="l">
              <a:defRPr/>
            </a:pPr>
            <a:r>
              <a:rPr lang="sl-SI" dirty="0">
                <a:solidFill>
                  <a:srgbClr val="FF0000"/>
                </a:solidFill>
              </a:rPr>
              <a:t>               COURSE</a:t>
            </a:r>
            <a:endParaRPr lang="en-US" sz="3600" b="1" dirty="0">
              <a:solidFill>
                <a:srgbClr val="FF0000"/>
              </a:solidFill>
              <a:effectLst>
                <a:outerShdw blurRad="38100" dist="38100" dir="2700000" algn="tl">
                  <a:srgbClr val="000000">
                    <a:alpha val="43137"/>
                  </a:srgbClr>
                </a:outerShdw>
              </a:effectLst>
            </a:endParaRPr>
          </a:p>
        </p:txBody>
      </p:sp>
      <p:sp>
        <p:nvSpPr>
          <p:cNvPr id="14339" name="Rectangle 3"/>
          <p:cNvSpPr>
            <a:spLocks noGrp="1" noChangeArrowheads="1"/>
          </p:cNvSpPr>
          <p:nvPr>
            <p:ph type="body" idx="1"/>
          </p:nvPr>
        </p:nvSpPr>
        <p:spPr>
          <a:xfrm>
            <a:off x="683568" y="1340768"/>
            <a:ext cx="7488833" cy="3456384"/>
          </a:xfrm>
        </p:spPr>
        <p:txBody>
          <a:bodyPr>
            <a:normAutofit fontScale="85000" lnSpcReduction="20000"/>
          </a:bodyPr>
          <a:lstStyle/>
          <a:p>
            <a:pPr>
              <a:buFont typeface="Monotype Sorts" pitchFamily="2" charset="2"/>
              <a:buChar char="m"/>
              <a:defRPr/>
            </a:pPr>
            <a:r>
              <a:rPr lang="sl-SI" dirty="0">
                <a:solidFill>
                  <a:srgbClr val="000000"/>
                </a:solidFill>
                <a:latin typeface="Calibri" panose="020F0502020204030204" pitchFamily="34" charset="0"/>
                <a:cs typeface="Calibri" panose="020F0502020204030204" pitchFamily="34" charset="0"/>
              </a:rPr>
              <a:t>INTELLIGENT SYSTEMS       </a:t>
            </a:r>
          </a:p>
          <a:p>
            <a:pPr>
              <a:buFont typeface="Monotype Sorts" pitchFamily="2" charset="2"/>
              <a:buChar char="m"/>
              <a:defRPr/>
            </a:pPr>
            <a:r>
              <a:rPr lang="sl-SI" dirty="0">
                <a:solidFill>
                  <a:srgbClr val="000000"/>
                </a:solidFill>
                <a:effectLst/>
                <a:latin typeface="Calibri" panose="020F0502020204030204" pitchFamily="34" charset="0"/>
                <a:cs typeface="Calibri" panose="020F0502020204030204" pitchFamily="34" charset="0"/>
              </a:rPr>
              <a:t>ARTIFICIAL INTELLIGENCE AI, a modern </a:t>
            </a:r>
            <a:r>
              <a:rPr lang="sl-SI" dirty="0" err="1">
                <a:solidFill>
                  <a:srgbClr val="000000"/>
                </a:solidFill>
                <a:effectLst/>
                <a:latin typeface="Calibri" panose="020F0502020204030204" pitchFamily="34" charset="0"/>
                <a:cs typeface="Calibri" panose="020F0502020204030204" pitchFamily="34" charset="0"/>
              </a:rPr>
              <a:t>approach</a:t>
            </a:r>
            <a:br>
              <a:rPr lang="sl-SI" dirty="0">
                <a:solidFill>
                  <a:srgbClr val="000000"/>
                </a:solidFill>
                <a:effectLst/>
                <a:latin typeface="Calibri" panose="020F0502020204030204" pitchFamily="34" charset="0"/>
                <a:cs typeface="Calibri" panose="020F0502020204030204" pitchFamily="34" charset="0"/>
              </a:rPr>
            </a:br>
            <a:endParaRPr lang="sl-SI" dirty="0">
              <a:solidFill>
                <a:srgbClr val="000000"/>
              </a:solidFill>
              <a:effectLst/>
              <a:latin typeface="Calibri" panose="020F0502020204030204" pitchFamily="34" charset="0"/>
              <a:cs typeface="Calibri" panose="020F0502020204030204" pitchFamily="34" charset="0"/>
            </a:endParaRPr>
          </a:p>
          <a:p>
            <a:pPr marL="0" indent="0">
              <a:buNone/>
              <a:defRPr/>
            </a:pPr>
            <a:r>
              <a:rPr lang="sl-SI" dirty="0">
                <a:solidFill>
                  <a:srgbClr val="000000"/>
                </a:solidFill>
                <a:effectLst/>
                <a:latin typeface="Calibri" panose="020F0502020204030204" pitchFamily="34" charset="0"/>
                <a:cs typeface="Calibri" panose="020F0502020204030204" pitchFamily="34" charset="0"/>
              </a:rPr>
              <a:t>			</a:t>
            </a:r>
          </a:p>
          <a:p>
            <a:pPr marL="0" indent="0">
              <a:buNone/>
              <a:defRPr/>
            </a:pPr>
            <a:r>
              <a:rPr lang="sl-SI" dirty="0">
                <a:solidFill>
                  <a:srgbClr val="000000"/>
                </a:solidFill>
                <a:effectLst/>
                <a:latin typeface="Calibri" panose="020F0502020204030204" pitchFamily="34" charset="0"/>
                <a:cs typeface="Calibri" panose="020F0502020204030204" pitchFamily="34" charset="0"/>
              </a:rPr>
              <a:t>                                     </a:t>
            </a:r>
            <a:r>
              <a:rPr lang="sl-SI" dirty="0" err="1">
                <a:solidFill>
                  <a:srgbClr val="000000"/>
                </a:solidFill>
                <a:effectLst/>
                <a:latin typeface="Calibri" panose="020F0502020204030204" pitchFamily="34" charset="0"/>
                <a:cs typeface="Calibri" panose="020F0502020204030204" pitchFamily="34" charset="0"/>
              </a:rPr>
              <a:t>framework</a:t>
            </a:r>
            <a:r>
              <a:rPr lang="sl-SI" dirty="0">
                <a:solidFill>
                  <a:srgbClr val="000000"/>
                </a:solidFill>
                <a:effectLst/>
                <a:latin typeface="Calibri" panose="020F0502020204030204" pitchFamily="34" charset="0"/>
                <a:cs typeface="Calibri" panose="020F0502020204030204" pitchFamily="34" charset="0"/>
              </a:rPr>
              <a:t> </a:t>
            </a:r>
            <a:r>
              <a:rPr lang="sl-SI" dirty="0" err="1">
                <a:solidFill>
                  <a:srgbClr val="000000"/>
                </a:solidFill>
                <a:effectLst/>
                <a:latin typeface="Calibri" panose="020F0502020204030204" pitchFamily="34" charset="0"/>
                <a:cs typeface="Calibri" panose="020F0502020204030204" pitchFamily="34" charset="0"/>
              </a:rPr>
              <a:t>first</a:t>
            </a:r>
            <a:endParaRPr lang="sl-SI" dirty="0">
              <a:solidFill>
                <a:srgbClr val="000000"/>
              </a:solidFill>
              <a:effectLst/>
              <a:latin typeface="Calibri" panose="020F0502020204030204" pitchFamily="34" charset="0"/>
              <a:cs typeface="Calibri" panose="020F0502020204030204" pitchFamily="34" charset="0"/>
            </a:endParaRPr>
          </a:p>
          <a:p>
            <a:pPr marL="0" indent="0">
              <a:buNone/>
              <a:defRPr/>
            </a:pPr>
            <a:endParaRPr lang="sl-SI" dirty="0">
              <a:solidFill>
                <a:srgbClr val="000000"/>
              </a:solidFill>
              <a:effectLst/>
              <a:latin typeface="Calibri" panose="020F0502020204030204" pitchFamily="34" charset="0"/>
              <a:cs typeface="Calibri" panose="020F0502020204030204" pitchFamily="34" charset="0"/>
            </a:endParaRPr>
          </a:p>
          <a:p>
            <a:pPr>
              <a:buFont typeface="Monotype Sorts" pitchFamily="2" charset="2"/>
              <a:buChar char="m"/>
              <a:defRPr/>
            </a:pPr>
            <a:r>
              <a:rPr lang="sl-SI" dirty="0" err="1">
                <a:solidFill>
                  <a:srgbClr val="000000"/>
                </a:solidFill>
                <a:latin typeface="Calibri" panose="020F0502020204030204" pitchFamily="34" charset="0"/>
                <a:cs typeface="Calibri" panose="020F0502020204030204" pitchFamily="34" charset="0"/>
              </a:rPr>
              <a:t>Information</a:t>
            </a:r>
            <a:r>
              <a:rPr lang="sl-SI" dirty="0">
                <a:solidFill>
                  <a:srgbClr val="000000"/>
                </a:solidFill>
                <a:latin typeface="Calibri" panose="020F0502020204030204" pitchFamily="34" charset="0"/>
                <a:cs typeface="Calibri" panose="020F0502020204030204" pitchFamily="34" charset="0"/>
              </a:rPr>
              <a:t> </a:t>
            </a:r>
            <a:r>
              <a:rPr lang="sl-SI" dirty="0" err="1">
                <a:solidFill>
                  <a:srgbClr val="000000"/>
                </a:solidFill>
                <a:latin typeface="Calibri" panose="020F0502020204030204" pitchFamily="34" charset="0"/>
                <a:cs typeface="Calibri" panose="020F0502020204030204" pitchFamily="34" charset="0"/>
              </a:rPr>
              <a:t>society</a:t>
            </a:r>
            <a:r>
              <a:rPr lang="sl-SI" dirty="0">
                <a:solidFill>
                  <a:srgbClr val="000000"/>
                </a:solidFill>
                <a:latin typeface="Calibri" panose="020F0502020204030204" pitchFamily="34" charset="0"/>
                <a:cs typeface="Calibri" panose="020F0502020204030204" pitchFamily="34" charset="0"/>
              </a:rPr>
              <a:t>, science, …</a:t>
            </a:r>
          </a:p>
          <a:p>
            <a:pPr>
              <a:buFont typeface="Monotype Sorts" pitchFamily="2" charset="2"/>
              <a:buChar char="m"/>
              <a:defRPr/>
            </a:pPr>
            <a:r>
              <a:rPr lang="sl-SI" dirty="0">
                <a:solidFill>
                  <a:srgbClr val="000000"/>
                </a:solidFill>
                <a:latin typeface="Calibri" panose="020F0502020204030204" pitchFamily="34" charset="0"/>
                <a:cs typeface="Calibri" panose="020F0502020204030204" pitchFamily="34" charset="0"/>
              </a:rPr>
              <a:t> </a:t>
            </a:r>
            <a:r>
              <a:rPr lang="sl-SI" dirty="0" err="1">
                <a:solidFill>
                  <a:srgbClr val="000000"/>
                </a:solidFill>
                <a:latin typeface="Calibri" panose="020F0502020204030204" pitchFamily="34" charset="0"/>
                <a:cs typeface="Calibri" panose="020F0502020204030204" pitchFamily="34" charset="0"/>
              </a:rPr>
              <a:t>Intelligence</a:t>
            </a:r>
            <a:r>
              <a:rPr lang="sl-SI" dirty="0">
                <a:solidFill>
                  <a:srgbClr val="000000"/>
                </a:solidFill>
                <a:latin typeface="Calibri" panose="020F0502020204030204" pitchFamily="34" charset="0"/>
                <a:cs typeface="Calibri" panose="020F0502020204030204" pitchFamily="34" charset="0"/>
              </a:rPr>
              <a:t>                   </a:t>
            </a:r>
            <a:endParaRPr lang="sl-SI" dirty="0">
              <a:solidFill>
                <a:srgbClr val="000000"/>
              </a:solidFill>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107504" y="6209570"/>
            <a:ext cx="1231499" cy="676715"/>
          </a:xfrm>
          <a:prstGeom prst="rect">
            <a:avLst/>
          </a:prstGeom>
        </p:spPr>
      </p:pic>
      <p:sp>
        <p:nvSpPr>
          <p:cNvPr id="2" name="Footer Placeholder 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4" name="Down Arrow 3"/>
          <p:cNvSpPr/>
          <p:nvPr/>
        </p:nvSpPr>
        <p:spPr>
          <a:xfrm>
            <a:off x="2915816" y="2654573"/>
            <a:ext cx="288032" cy="8464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značba mesta številke diapozitiva 4">
            <a:extLst>
              <a:ext uri="{FF2B5EF4-FFF2-40B4-BE49-F238E27FC236}">
                <a16:creationId xmlns:a16="http://schemas.microsoft.com/office/drawing/2014/main" id="{2B264C9D-724D-4694-A19C-9A547D1A3DB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EF857-F480-4689-95E2-6FAFD9FA987F}"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031464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60" name="Google Shape;660;p14"/>
          <p:cNvSpPr txBox="1">
            <a:spLocks noGrp="1"/>
          </p:cNvSpPr>
          <p:nvPr>
            <p:ph type="title"/>
          </p:nvPr>
        </p:nvSpPr>
        <p:spPr>
          <a:xfrm>
            <a:off x="455612" y="292100"/>
            <a:ext cx="8415338" cy="198477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Calibri"/>
              <a:buNone/>
            </a:pPr>
            <a:r>
              <a:rPr lang="sl-SI" sz="3600" b="0" i="0" u="none" dirty="0">
                <a:solidFill>
                  <a:schemeClr val="dk1"/>
                </a:solidFill>
                <a:latin typeface="Calibri"/>
                <a:ea typeface="Calibri"/>
                <a:cs typeface="Calibri"/>
                <a:sym typeface="Calibri"/>
              </a:rPr>
              <a:t>Is </a:t>
            </a:r>
            <a:r>
              <a:rPr lang="sl-SI" sz="3600" b="0" i="0" u="none" dirty="0" err="1">
                <a:solidFill>
                  <a:schemeClr val="dk1"/>
                </a:solidFill>
                <a:latin typeface="Calibri"/>
                <a:ea typeface="Calibri"/>
                <a:cs typeface="Calibri"/>
                <a:sym typeface="Calibri"/>
              </a:rPr>
              <a:t>ideology</a:t>
            </a:r>
            <a:r>
              <a:rPr lang="sl-SI" sz="3600" b="0" i="0" u="none" dirty="0">
                <a:solidFill>
                  <a:schemeClr val="dk1"/>
                </a:solidFill>
                <a:latin typeface="Calibri"/>
                <a:ea typeface="Calibri"/>
                <a:cs typeface="Calibri"/>
                <a:sym typeface="Calibri"/>
              </a:rPr>
              <a:t> </a:t>
            </a:r>
            <a:r>
              <a:rPr lang="sl-SI" sz="3600" b="0" i="0" u="none" dirty="0" err="1">
                <a:solidFill>
                  <a:schemeClr val="dk1"/>
                </a:solidFill>
                <a:latin typeface="Calibri"/>
                <a:ea typeface="Calibri"/>
                <a:cs typeface="Calibri"/>
                <a:sym typeface="Calibri"/>
              </a:rPr>
              <a:t>hurting</a:t>
            </a:r>
            <a:r>
              <a:rPr lang="sl-SI" sz="3600" b="0" i="0" u="none" dirty="0">
                <a:solidFill>
                  <a:schemeClr val="dk1"/>
                </a:solidFill>
                <a:latin typeface="Calibri"/>
                <a:ea typeface="Calibri"/>
                <a:cs typeface="Calibri"/>
                <a:sym typeface="Calibri"/>
              </a:rPr>
              <a:t> science </a:t>
            </a:r>
            <a:r>
              <a:rPr lang="sl-SI" sz="3600" b="0" i="0" u="none" dirty="0" err="1">
                <a:solidFill>
                  <a:schemeClr val="dk1"/>
                </a:solidFill>
                <a:latin typeface="Calibri"/>
                <a:ea typeface="Calibri"/>
                <a:cs typeface="Calibri"/>
                <a:sym typeface="Calibri"/>
              </a:rPr>
              <a:t>and</a:t>
            </a:r>
            <a:r>
              <a:rPr lang="sl-SI" sz="3600" b="0" i="0" u="none" dirty="0">
                <a:solidFill>
                  <a:schemeClr val="dk1"/>
                </a:solidFill>
                <a:latin typeface="Calibri"/>
                <a:ea typeface="Calibri"/>
                <a:cs typeface="Calibri"/>
                <a:sym typeface="Calibri"/>
              </a:rPr>
              <a:t> </a:t>
            </a:r>
            <a:r>
              <a:rPr lang="sl-SI" sz="3600" b="0" i="0" u="none" dirty="0" err="1">
                <a:solidFill>
                  <a:schemeClr val="dk1"/>
                </a:solidFill>
                <a:latin typeface="Calibri"/>
                <a:ea typeface="Calibri"/>
                <a:cs typeface="Calibri"/>
                <a:sym typeface="Calibri"/>
              </a:rPr>
              <a:t>civilization</a:t>
            </a:r>
            <a:br>
              <a:rPr lang="sl-SI" sz="3600" b="0" i="0" u="none" dirty="0">
                <a:solidFill>
                  <a:schemeClr val="dk1"/>
                </a:solidFill>
                <a:latin typeface="Calibri"/>
                <a:ea typeface="Calibri"/>
                <a:cs typeface="Calibri"/>
                <a:sym typeface="Calibri"/>
              </a:rPr>
            </a:br>
            <a:r>
              <a:rPr lang="sl-SI" sz="3600" dirty="0" err="1"/>
              <a:t>Flynn</a:t>
            </a:r>
            <a:r>
              <a:rPr lang="sl-SI" sz="3600" dirty="0"/>
              <a:t> </a:t>
            </a:r>
            <a:r>
              <a:rPr lang="sl-SI" sz="3600" dirty="0" err="1"/>
              <a:t>effect</a:t>
            </a:r>
            <a:r>
              <a:rPr lang="sl-SI" sz="3600" dirty="0"/>
              <a:t>, </a:t>
            </a:r>
            <a:r>
              <a:rPr lang="sl-SI" sz="3600" dirty="0" err="1"/>
              <a:t>fake</a:t>
            </a:r>
            <a:r>
              <a:rPr lang="sl-SI" sz="3600" dirty="0"/>
              <a:t> science (1+1 </a:t>
            </a:r>
            <a:r>
              <a:rPr lang="sl-SI" sz="3600" dirty="0" err="1"/>
              <a:t>subjective</a:t>
            </a:r>
            <a:r>
              <a:rPr lang="sl-SI" sz="3600" dirty="0"/>
              <a:t>?)</a:t>
            </a:r>
            <a:endParaRPr dirty="0"/>
          </a:p>
        </p:txBody>
      </p:sp>
      <p:sp>
        <p:nvSpPr>
          <p:cNvPr id="661" name="Google Shape;661;p14"/>
          <p:cNvSpPr txBox="1"/>
          <p:nvPr/>
        </p:nvSpPr>
        <p:spPr>
          <a:xfrm>
            <a:off x="683568" y="1585912"/>
            <a:ext cx="9144000" cy="346075"/>
          </a:xfrm>
          <a:prstGeom prst="rect">
            <a:avLst/>
          </a:prstGeom>
          <a:noFill/>
          <a:ln>
            <a:noFill/>
          </a:ln>
        </p:spPr>
        <p:txBody>
          <a:bodyPr spcFirstLastPara="1" wrap="square" lIns="92075" tIns="46025" rIns="92075" bIns="460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662" name="Google Shape;662;p14"/>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65" name="Google Shape;665;p14"/>
          <p:cNvPicPr preferRelativeResize="0"/>
          <p:nvPr/>
        </p:nvPicPr>
        <p:blipFill rotWithShape="1">
          <a:blip r:embed="rId3">
            <a:alphaModFix/>
          </a:blip>
          <a:srcRect/>
          <a:stretch/>
        </p:blipFill>
        <p:spPr>
          <a:xfrm>
            <a:off x="2627784" y="2970212"/>
            <a:ext cx="5435600" cy="3568700"/>
          </a:xfrm>
          <a:prstGeom prst="rect">
            <a:avLst/>
          </a:prstGeom>
          <a:noFill/>
          <a:ln>
            <a:noFill/>
          </a:ln>
        </p:spPr>
      </p:pic>
      <p:sp>
        <p:nvSpPr>
          <p:cNvPr id="3" name="TextBox 2"/>
          <p:cNvSpPr txBox="1"/>
          <p:nvPr/>
        </p:nvSpPr>
        <p:spPr>
          <a:xfrm>
            <a:off x="827584" y="1931987"/>
            <a:ext cx="7272808" cy="923330"/>
          </a:xfrm>
          <a:prstGeom prst="rect">
            <a:avLst/>
          </a:prstGeom>
          <a:noFill/>
        </p:spPr>
        <p:txBody>
          <a:bodyPr wrap="square" rtlCol="0">
            <a:spAutoFit/>
          </a:bodyPr>
          <a:lstStyle/>
          <a:p>
            <a:r>
              <a:rPr lang="sl-SI" dirty="0" err="1"/>
              <a:t>Media</a:t>
            </a:r>
            <a:r>
              <a:rPr lang="sl-SI" dirty="0"/>
              <a:t>, </a:t>
            </a:r>
            <a:r>
              <a:rPr lang="sl-SI" dirty="0" err="1"/>
              <a:t>Web</a:t>
            </a:r>
            <a:r>
              <a:rPr lang="sl-SI" dirty="0"/>
              <a:t> … </a:t>
            </a:r>
            <a:r>
              <a:rPr lang="sl-SI" dirty="0" err="1"/>
              <a:t>stronger</a:t>
            </a:r>
            <a:r>
              <a:rPr lang="sl-SI" dirty="0"/>
              <a:t> influence </a:t>
            </a:r>
            <a:r>
              <a:rPr lang="sl-SI" dirty="0" err="1"/>
              <a:t>than</a:t>
            </a:r>
            <a:r>
              <a:rPr lang="sl-SI" dirty="0"/>
              <a:t> </a:t>
            </a:r>
            <a:r>
              <a:rPr lang="sl-SI" dirty="0" err="1"/>
              <a:t>communistic</a:t>
            </a:r>
            <a:r>
              <a:rPr lang="sl-SI" dirty="0"/>
              <a:t> </a:t>
            </a:r>
            <a:r>
              <a:rPr lang="sl-SI" dirty="0" err="1"/>
              <a:t>party</a:t>
            </a:r>
            <a:r>
              <a:rPr lang="sl-SI" dirty="0"/>
              <a:t> in ex-</a:t>
            </a:r>
            <a:r>
              <a:rPr lang="sl-SI" dirty="0" err="1"/>
              <a:t>Yu</a:t>
            </a:r>
            <a:r>
              <a:rPr lang="sl-SI" dirty="0"/>
              <a:t> </a:t>
            </a:r>
          </a:p>
          <a:p>
            <a:r>
              <a:rPr lang="en-US" dirty="0">
                <a:solidFill>
                  <a:srgbClr val="000000"/>
                </a:solidFill>
                <a:latin typeface="Calibri"/>
                <a:ea typeface="Calibri"/>
                <a:cs typeface="Calibri"/>
                <a:sym typeface="Calibri"/>
              </a:rPr>
              <a:t>THE SOCIAL DILEMMA  (Google)</a:t>
            </a:r>
            <a:r>
              <a:rPr lang="sl-SI" dirty="0">
                <a:solidFill>
                  <a:srgbClr val="000000"/>
                </a:solidFill>
                <a:latin typeface="Calibri"/>
                <a:ea typeface="Calibri"/>
                <a:cs typeface="Calibri"/>
                <a:sym typeface="Calibri"/>
              </a:rPr>
              <a:t>, AI + marketing + </a:t>
            </a:r>
            <a:r>
              <a:rPr lang="sl-SI" dirty="0" err="1">
                <a:solidFill>
                  <a:srgbClr val="000000"/>
                </a:solidFill>
                <a:latin typeface="Calibri"/>
                <a:ea typeface="Calibri"/>
                <a:cs typeface="Calibri"/>
                <a:sym typeface="Calibri"/>
              </a:rPr>
              <a:t>supercomputers</a:t>
            </a:r>
            <a:endParaRPr lang="sl-SI" dirty="0">
              <a:solidFill>
                <a:srgbClr val="000000"/>
              </a:solidFill>
              <a:latin typeface="Calibri"/>
              <a:ea typeface="Calibri"/>
              <a:cs typeface="Calibri"/>
              <a:sym typeface="Calibri"/>
            </a:endParaRPr>
          </a:p>
          <a:p>
            <a:r>
              <a:rPr lang="sl-SI" dirty="0">
                <a:solidFill>
                  <a:srgbClr val="000000"/>
                </a:solidFill>
                <a:latin typeface="Calibri"/>
                <a:cs typeface="Calibri"/>
                <a:sym typeface="Calibri"/>
              </a:rPr>
              <a:t>40 </a:t>
            </a:r>
            <a:r>
              <a:rPr lang="sl-SI" dirty="0" err="1">
                <a:solidFill>
                  <a:srgbClr val="000000"/>
                </a:solidFill>
                <a:latin typeface="Calibri"/>
                <a:cs typeface="Calibri"/>
                <a:sym typeface="Calibri"/>
              </a:rPr>
              <a:t>years</a:t>
            </a:r>
            <a:r>
              <a:rPr lang="sl-SI" dirty="0">
                <a:solidFill>
                  <a:srgbClr val="000000"/>
                </a:solidFill>
                <a:latin typeface="Calibri"/>
                <a:cs typeface="Calibri"/>
                <a:sym typeface="Calibri"/>
              </a:rPr>
              <a:t> science </a:t>
            </a:r>
            <a:r>
              <a:rPr lang="sl-SI" dirty="0" err="1">
                <a:solidFill>
                  <a:srgbClr val="000000"/>
                </a:solidFill>
                <a:latin typeface="Calibri"/>
                <a:cs typeface="Calibri"/>
                <a:sym typeface="Calibri"/>
              </a:rPr>
              <a:t>against</a:t>
            </a:r>
            <a:r>
              <a:rPr lang="sl-SI" dirty="0">
                <a:solidFill>
                  <a:srgbClr val="000000"/>
                </a:solidFill>
                <a:latin typeface="Calibri"/>
                <a:cs typeface="Calibri"/>
                <a:sym typeface="Calibri"/>
              </a:rPr>
              <a:t> smoking </a:t>
            </a:r>
            <a:r>
              <a:rPr lang="sl-SI" dirty="0" err="1">
                <a:solidFill>
                  <a:srgbClr val="000000"/>
                </a:solidFill>
                <a:latin typeface="Calibri"/>
                <a:cs typeface="Calibri"/>
                <a:sym typeface="Calibri"/>
              </a:rPr>
              <a:t>companies</a:t>
            </a:r>
            <a:r>
              <a:rPr lang="sl-SI" dirty="0">
                <a:solidFill>
                  <a:srgbClr val="000000"/>
                </a:solidFill>
                <a:latin typeface="Calibri"/>
                <a:cs typeface="Calibri"/>
                <a:sym typeface="Calibri"/>
              </a:rPr>
              <a:t> (5 </a:t>
            </a:r>
            <a:r>
              <a:rPr lang="sl-SI" dirty="0" err="1">
                <a:solidFill>
                  <a:srgbClr val="000000"/>
                </a:solidFill>
                <a:latin typeface="Calibri"/>
                <a:cs typeface="Calibri"/>
                <a:sym typeface="Calibri"/>
              </a:rPr>
              <a:t>million</a:t>
            </a:r>
            <a:r>
              <a:rPr lang="sl-SI" dirty="0">
                <a:solidFill>
                  <a:srgbClr val="000000"/>
                </a:solidFill>
                <a:latin typeface="Calibri"/>
                <a:cs typeface="Calibri"/>
                <a:sym typeface="Calibri"/>
              </a:rPr>
              <a:t> </a:t>
            </a:r>
            <a:r>
              <a:rPr lang="sl-SI" dirty="0" err="1">
                <a:solidFill>
                  <a:srgbClr val="000000"/>
                </a:solidFill>
                <a:latin typeface="Calibri"/>
                <a:cs typeface="Calibri"/>
                <a:sym typeface="Calibri"/>
              </a:rPr>
              <a:t>deaths</a:t>
            </a:r>
            <a:r>
              <a:rPr lang="sl-SI" dirty="0">
                <a:solidFill>
                  <a:srgbClr val="000000"/>
                </a:solidFill>
                <a:latin typeface="Calibri"/>
                <a:cs typeface="Calibri"/>
                <a:sym typeface="Calibri"/>
              </a:rPr>
              <a:t>)</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20</a:t>
            </a:fld>
            <a:endParaRPr kumimoji="0" lang="en-US" sz="1200" b="0" i="0" u="none" strike="noStrike" kern="0" cap="none" spc="0" normalizeH="0" baseline="0" noProof="0">
              <a:ln>
                <a:noFill/>
              </a:ln>
              <a:solidFill>
                <a:srgbClr val="898989"/>
              </a:solidFill>
              <a:effectLst/>
              <a:uLnTx/>
              <a:uFillTx/>
              <a:latin typeface="Arial"/>
              <a:cs typeface="Arial"/>
              <a:sym typeface="Arial"/>
            </a:endParaRPr>
          </a:p>
        </p:txBody>
      </p:sp>
      <p:sp>
        <p:nvSpPr>
          <p:cNvPr id="5" name="Footer Placeholder 4"/>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21.12.2023</a:t>
            </a:r>
          </a:p>
        </p:txBody>
      </p:sp>
    </p:spTree>
    <p:extLst>
      <p:ext uri="{BB962C8B-B14F-4D97-AF65-F5344CB8AC3E}">
        <p14:creationId xmlns:p14="http://schemas.microsoft.com/office/powerpoint/2010/main" val="394445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8"/>
          <p:cNvSpPr/>
          <p:nvPr/>
        </p:nvSpPr>
        <p:spPr>
          <a:xfrm>
            <a:off x="2784475" y="2509837"/>
            <a:ext cx="2292350" cy="1971675"/>
          </a:xfrm>
          <a:prstGeom prst="ellipse">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557" name="Google Shape;557;p8"/>
          <p:cNvSpPr/>
          <p:nvPr/>
        </p:nvSpPr>
        <p:spPr>
          <a:xfrm>
            <a:off x="3708400" y="1206500"/>
            <a:ext cx="2520950" cy="2159000"/>
          </a:xfrm>
          <a:prstGeom prst="ellipse">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558" name="Google Shape;558;p8"/>
          <p:cNvSpPr/>
          <p:nvPr/>
        </p:nvSpPr>
        <p:spPr>
          <a:xfrm>
            <a:off x="1692275" y="1266825"/>
            <a:ext cx="2374900" cy="1946275"/>
          </a:xfrm>
          <a:prstGeom prst="ellipse">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559" name="Google Shape;559;p8"/>
          <p:cNvSpPr txBox="1"/>
          <p:nvPr/>
        </p:nvSpPr>
        <p:spPr>
          <a:xfrm>
            <a:off x="879475" y="857250"/>
            <a:ext cx="9039225" cy="4017100"/>
          </a:xfrm>
          <a:prstGeom prst="rect">
            <a:avLst/>
          </a:prstGeom>
          <a:noFill/>
          <a:ln>
            <a:noFill/>
          </a:ln>
        </p:spPr>
        <p:txBody>
          <a:bodyPr spcFirstLastPara="1" wrap="square" lIns="92075" tIns="46025" rIns="92075" bIns="46025" anchor="t" anchorCtr="0">
            <a:spAutoFit/>
          </a:bodyPr>
          <a:lstStyle/>
          <a:p>
            <a:pPr marL="457200" marR="0" lvl="0" indent="-3048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048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048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lang="sl-SI" sz="2400" b="1" kern="0" dirty="0" err="1">
                <a:solidFill>
                  <a:srgbClr val="000000"/>
                </a:solidFill>
                <a:latin typeface="Calibri"/>
                <a:ea typeface="Calibri"/>
                <a:cs typeface="Calibri"/>
                <a:sym typeface="Calibri"/>
              </a:rPr>
              <a:t>known</a:t>
            </a:r>
            <a:r>
              <a:rPr lang="sl-SI" sz="2400" b="1" kern="0" dirty="0">
                <a:solidFill>
                  <a:srgbClr val="000000"/>
                </a:solidFill>
                <a:latin typeface="Calibri"/>
                <a:ea typeface="Calibri"/>
                <a:cs typeface="Calibri"/>
                <a:sym typeface="Calibri"/>
              </a:rPr>
              <a:t>, </a:t>
            </a:r>
            <a:r>
              <a:rPr lang="sl-SI" sz="2400" b="1" kern="0" dirty="0" err="1">
                <a:solidFill>
                  <a:srgbClr val="000000"/>
                </a:solidFill>
                <a:latin typeface="Calibri"/>
                <a:ea typeface="Calibri"/>
                <a:cs typeface="Calibri"/>
                <a:sym typeface="Calibri"/>
              </a:rPr>
              <a:t>true</a:t>
            </a: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lang="sl-SI" sz="2400" b="1" kern="0" dirty="0">
                <a:solidFill>
                  <a:srgbClr val="000000"/>
                </a:solidFill>
                <a:latin typeface="Calibri"/>
                <a:ea typeface="Calibri"/>
                <a:cs typeface="Calibri"/>
                <a:sym typeface="Calibri"/>
              </a:rPr>
              <a:t> </a:t>
            </a:r>
            <a:r>
              <a:rPr lang="sl-SI" sz="2400" b="1" kern="0" dirty="0" err="1">
                <a:solidFill>
                  <a:srgbClr val="000000"/>
                </a:solidFill>
                <a:latin typeface="Calibri"/>
                <a:ea typeface="Calibri"/>
                <a:cs typeface="Calibri"/>
                <a:sym typeface="Calibri"/>
              </a:rPr>
              <a:t>known</a:t>
            </a:r>
            <a:r>
              <a:rPr lang="sl-SI" sz="2400" b="1" kern="0" dirty="0">
                <a:solidFill>
                  <a:srgbClr val="000000"/>
                </a:solidFill>
                <a:latin typeface="Calibri"/>
                <a:ea typeface="Calibri"/>
                <a:cs typeface="Calibri"/>
                <a:sym typeface="Calibri"/>
              </a:rPr>
              <a:t>, </a:t>
            </a:r>
            <a:r>
              <a:rPr lang="sl-SI" sz="2400" b="1" kern="0" dirty="0" err="1">
                <a:solidFill>
                  <a:srgbClr val="000000"/>
                </a:solidFill>
                <a:latin typeface="Calibri"/>
                <a:ea typeface="Calibri"/>
                <a:cs typeface="Calibri"/>
                <a:sym typeface="Calibri"/>
              </a:rPr>
              <a:t>untrue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2400" b="1" i="0" u="none" strike="noStrike" kern="0" cap="none" spc="0" normalizeH="0" baseline="0" noProof="0" dirty="0">
              <a:ln>
                <a:noFill/>
              </a:ln>
              <a:solidFill>
                <a:srgbClr val="FF0066"/>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sl-SI"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sl-SI" sz="2400" b="1" i="0" u="none" strike="noStrike" kern="0" cap="none" spc="0" normalizeH="0" baseline="0" noProof="0" dirty="0" err="1">
                <a:ln>
                  <a:noFill/>
                </a:ln>
                <a:solidFill>
                  <a:srgbClr val="000000"/>
                </a:solidFill>
                <a:effectLst/>
                <a:uLnTx/>
                <a:uFillTx/>
                <a:latin typeface="Calibri"/>
                <a:ea typeface="Calibri"/>
                <a:cs typeface="Calibri"/>
                <a:sym typeface="Calibri"/>
              </a:rPr>
              <a:t>un</a:t>
            </a:r>
            <a:r>
              <a:rPr lang="sl-SI" sz="2400" b="1" kern="0" dirty="0" err="1">
                <a:solidFill>
                  <a:srgbClr val="000000"/>
                </a:solidFill>
                <a:latin typeface="Calibri"/>
                <a:ea typeface="Calibri"/>
                <a:cs typeface="Calibri"/>
                <a:sym typeface="Calibri"/>
              </a:rPr>
              <a:t>known</a:t>
            </a:r>
            <a:r>
              <a:rPr lang="sl-SI" sz="2400" b="1" kern="0" dirty="0">
                <a:solidFill>
                  <a:srgbClr val="000000"/>
                </a:solidFill>
                <a:latin typeface="Calibri"/>
                <a:ea typeface="Calibri"/>
                <a:cs typeface="Calibri"/>
                <a:sym typeface="Calibri"/>
              </a:rPr>
              <a:t> </a:t>
            </a:r>
          </a:p>
          <a:p>
            <a:pPr marL="457200" marR="0" lvl="0" indent="-457200" algn="l" defTabSz="914400" rtl="0" eaLnBrk="1" fontAlgn="auto" latinLnBrk="0" hangingPunct="1">
              <a:lnSpc>
                <a:spcPct val="100000"/>
              </a:lnSpc>
              <a:spcBef>
                <a:spcPts val="0"/>
              </a:spcBef>
              <a:spcAft>
                <a:spcPts val="0"/>
              </a:spcAft>
              <a:buClr>
                <a:srgbClr val="000000"/>
              </a:buClr>
              <a:buSzPts val="2400"/>
              <a:buFont typeface="Calibri"/>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1400"/>
              <a:buFont typeface="Tahoma"/>
              <a:buNone/>
              <a:tabLst/>
              <a:defRPr/>
            </a:pP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1100"/>
              <a:buFont typeface="Calibri"/>
              <a:buNone/>
              <a:tabLst/>
              <a:defRPr/>
            </a:pPr>
            <a:r>
              <a:rPr kumimoji="0" lang="en-US" sz="1100" b="0" i="1" u="none" strike="noStrike" kern="0" cap="none" spc="0" normalizeH="0" baseline="0" noProof="0" dirty="0">
                <a:ln>
                  <a:noFill/>
                </a:ln>
                <a:solidFill>
                  <a:srgbClr val="000000"/>
                </a:solidFill>
                <a:effectLst/>
                <a:uLnTx/>
                <a:uFillTx/>
                <a:latin typeface="Calibri"/>
                <a:ea typeface="Calibri"/>
                <a:cs typeface="Calibri"/>
                <a:sym typeface="Calibri"/>
              </a:rPr>
              <a:t>BOJADŽIEV</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 D., </a:t>
            </a:r>
            <a:r>
              <a:rPr kumimoji="0" lang="en-US" sz="1100" b="0" i="1" u="none" strike="noStrike" kern="0" cap="none" spc="0" normalizeH="0" baseline="0" noProof="0" dirty="0">
                <a:ln>
                  <a:noFill/>
                </a:ln>
                <a:solidFill>
                  <a:srgbClr val="000000"/>
                </a:solidFill>
                <a:effectLst/>
                <a:uLnTx/>
                <a:uFillTx/>
                <a:latin typeface="Calibri"/>
                <a:ea typeface="Calibri"/>
                <a:cs typeface="Calibri"/>
                <a:sym typeface="Calibri"/>
              </a:rPr>
              <a:t>GAMS</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 M. Addendum to "</a:t>
            </a:r>
            <a:r>
              <a:rPr kumimoji="0" lang="en-US" sz="1100" b="0" i="0" u="none" strike="noStrike" kern="0" cap="none" spc="0" normalizeH="0" baseline="0" noProof="0" dirty="0" err="1">
                <a:ln>
                  <a:noFill/>
                </a:ln>
                <a:solidFill>
                  <a:srgbClr val="000000"/>
                </a:solidFill>
                <a:effectLst/>
                <a:uLnTx/>
                <a:uFillTx/>
                <a:latin typeface="Calibri"/>
                <a:ea typeface="Calibri"/>
                <a:cs typeface="Calibri"/>
                <a:sym typeface="Calibri"/>
              </a:rPr>
              <a:t>Sloman's</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 view of Gödel's sentence". </a:t>
            </a:r>
            <a:r>
              <a:rPr kumimoji="0" lang="en-US" sz="1100" b="0" i="0" u="none" strike="noStrike" kern="0" cap="none" spc="0" normalizeH="0" baseline="0" noProof="0" dirty="0" err="1">
                <a:ln>
                  <a:noFill/>
                </a:ln>
                <a:solidFill>
                  <a:srgbClr val="000000"/>
                </a:solidFill>
                <a:effectLst/>
                <a:uLnTx/>
                <a:uFillTx/>
                <a:latin typeface="Calibri"/>
                <a:ea typeface="Calibri"/>
                <a:cs typeface="Calibri"/>
                <a:sym typeface="Calibri"/>
              </a:rPr>
              <a:t>Artif</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100" b="0" i="0" u="none" strike="noStrike" kern="0" cap="none" spc="0" normalizeH="0" baseline="0" noProof="0" dirty="0" err="1">
                <a:ln>
                  <a:noFill/>
                </a:ln>
                <a:solidFill>
                  <a:srgbClr val="000000"/>
                </a:solidFill>
                <a:effectLst/>
                <a:uLnTx/>
                <a:uFillTx/>
                <a:latin typeface="Calibri"/>
                <a:ea typeface="Calibri"/>
                <a:cs typeface="Calibri"/>
                <a:sym typeface="Calibri"/>
              </a:rPr>
              <a:t>intell</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 1998, vol. 98</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60" name="Google Shape;560;p8"/>
          <p:cNvSpPr txBox="1">
            <a:spLocks noGrp="1"/>
          </p:cNvSpPr>
          <p:nvPr>
            <p:ph type="title"/>
          </p:nvPr>
        </p:nvSpPr>
        <p:spPr>
          <a:xfrm>
            <a:off x="455612" y="292100"/>
            <a:ext cx="6708775" cy="5651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Calibri"/>
              <a:buNone/>
            </a:pPr>
            <a:r>
              <a:rPr lang="sl-SI" sz="3600" b="0" i="0" u="none" dirty="0" err="1">
                <a:solidFill>
                  <a:schemeClr val="dk1"/>
                </a:solidFill>
                <a:latin typeface="Calibri"/>
                <a:ea typeface="Calibri"/>
                <a:cs typeface="Calibri"/>
                <a:sym typeface="Calibri"/>
              </a:rPr>
              <a:t>Where</a:t>
            </a:r>
            <a:r>
              <a:rPr lang="sl-SI" sz="3600" b="0" i="0" u="none" dirty="0">
                <a:solidFill>
                  <a:schemeClr val="dk1"/>
                </a:solidFill>
                <a:latin typeface="Calibri"/>
                <a:ea typeface="Calibri"/>
                <a:cs typeface="Calibri"/>
                <a:sym typeface="Calibri"/>
              </a:rPr>
              <a:t> is </a:t>
            </a:r>
            <a:r>
              <a:rPr lang="sl-SI" sz="3600" b="0" i="0" u="none" dirty="0" err="1">
                <a:solidFill>
                  <a:schemeClr val="dk1"/>
                </a:solidFill>
                <a:latin typeface="Calibri"/>
                <a:ea typeface="Calibri"/>
                <a:cs typeface="Calibri"/>
                <a:sym typeface="Calibri"/>
              </a:rPr>
              <a:t>the</a:t>
            </a:r>
            <a:r>
              <a:rPr lang="sl-SI" sz="3600" b="0" i="0" u="none" dirty="0">
                <a:solidFill>
                  <a:schemeClr val="dk1"/>
                </a:solidFill>
                <a:latin typeface="Calibri"/>
                <a:ea typeface="Calibri"/>
                <a:cs typeface="Calibri"/>
                <a:sym typeface="Calibri"/>
              </a:rPr>
              <a:t> </a:t>
            </a:r>
            <a:r>
              <a:rPr lang="sl-SI" sz="3600" b="0" i="0" u="none" dirty="0" err="1">
                <a:solidFill>
                  <a:schemeClr val="dk1"/>
                </a:solidFill>
                <a:latin typeface="Calibri"/>
                <a:ea typeface="Calibri"/>
                <a:cs typeface="Calibri"/>
                <a:sym typeface="Calibri"/>
              </a:rPr>
              <a:t>truth</a:t>
            </a:r>
            <a:r>
              <a:rPr lang="sl-SI" sz="3600" b="0" i="0" u="none" dirty="0">
                <a:solidFill>
                  <a:schemeClr val="dk1"/>
                </a:solidFill>
                <a:latin typeface="Calibri"/>
                <a:ea typeface="Calibri"/>
                <a:cs typeface="Calibri"/>
                <a:sym typeface="Calibri"/>
              </a:rPr>
              <a:t>?</a:t>
            </a:r>
            <a:endParaRPr dirty="0"/>
          </a:p>
        </p:txBody>
      </p:sp>
      <p:sp>
        <p:nvSpPr>
          <p:cNvPr id="561" name="Google Shape;561;p8"/>
          <p:cNvSpPr txBox="1"/>
          <p:nvPr/>
        </p:nvSpPr>
        <p:spPr>
          <a:xfrm>
            <a:off x="303212" y="1066800"/>
            <a:ext cx="9144000" cy="346075"/>
          </a:xfrm>
          <a:prstGeom prst="rect">
            <a:avLst/>
          </a:prstGeom>
          <a:noFill/>
          <a:ln>
            <a:noFill/>
          </a:ln>
        </p:spPr>
        <p:txBody>
          <a:bodyPr spcFirstLastPara="1" wrap="square" lIns="92075" tIns="46025" rIns="92075" bIns="460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562" name="Google Shape;562;p8"/>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8"/>
          <p:cNvSpPr txBox="1"/>
          <p:nvPr/>
        </p:nvSpPr>
        <p:spPr>
          <a:xfrm>
            <a:off x="879475" y="1066800"/>
            <a:ext cx="7991475" cy="4000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61616"/>
              </a:buClr>
              <a:buSzPts val="2000"/>
              <a:buFont typeface="Times New Roman"/>
              <a:buNone/>
              <a:tabLst/>
              <a:defRPr/>
            </a:pPr>
            <a:r>
              <a:rPr kumimoji="0" lang="en-US" sz="2000" b="1" i="0" u="none" strike="noStrike" kern="0" cap="none" spc="0" normalizeH="0" baseline="0" noProof="0">
                <a:ln>
                  <a:noFill/>
                </a:ln>
                <a:solidFill>
                  <a:srgbClr val="161616"/>
                </a:solidFill>
                <a:effectLst/>
                <a:uLnTx/>
                <a:uFillTx/>
                <a:latin typeface="Times New Roman"/>
                <a:ea typeface="Times New Roman"/>
                <a:cs typeface="Times New Roman"/>
                <a:sym typeface="Times New Roman"/>
              </a:rPr>
              <a:t> </a:t>
            </a:r>
            <a:r>
              <a:rPr kumimoji="0" lang="en-US" sz="1600" b="1" i="0" u="none" strike="noStrike" kern="0" cap="none" spc="0" normalizeH="0" baseline="0" noProof="0">
                <a:ln>
                  <a:noFill/>
                </a:ln>
                <a:solidFill>
                  <a:srgbClr val="161616"/>
                </a:solidFill>
                <a:effectLst/>
                <a:uLnTx/>
                <a:uFillTx/>
                <a:latin typeface="Times New Roman"/>
                <a:ea typeface="Times New Roman"/>
                <a:cs typeface="Times New Roman"/>
                <a:sym typeface="Times New Roman"/>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67" name="Google Shape;567;p8"/>
          <p:cNvPicPr preferRelativeResize="0"/>
          <p:nvPr/>
        </p:nvPicPr>
        <p:blipFill rotWithShape="1">
          <a:blip r:embed="rId3">
            <a:alphaModFix/>
          </a:blip>
          <a:srcRect/>
          <a:stretch/>
        </p:blipFill>
        <p:spPr>
          <a:xfrm>
            <a:off x="-374650" y="5005387"/>
            <a:ext cx="4083050" cy="1835150"/>
          </a:xfrm>
          <a:prstGeom prst="rect">
            <a:avLst/>
          </a:prstGeom>
          <a:noFill/>
          <a:ln>
            <a:noFill/>
          </a:ln>
        </p:spPr>
      </p:pic>
      <p:pic>
        <p:nvPicPr>
          <p:cNvPr id="568" name="Google Shape;568;p8"/>
          <p:cNvPicPr preferRelativeResize="0"/>
          <p:nvPr/>
        </p:nvPicPr>
        <p:blipFill rotWithShape="1">
          <a:blip r:embed="rId4">
            <a:alphaModFix/>
          </a:blip>
          <a:srcRect/>
          <a:stretch/>
        </p:blipFill>
        <p:spPr>
          <a:xfrm>
            <a:off x="7766050" y="5005387"/>
            <a:ext cx="1377950" cy="1836737"/>
          </a:xfrm>
          <a:prstGeom prst="rect">
            <a:avLst/>
          </a:prstGeom>
          <a:noFill/>
          <a:ln>
            <a:noFill/>
          </a:ln>
        </p:spPr>
      </p:pic>
      <p:pic>
        <p:nvPicPr>
          <p:cNvPr id="569" name="Google Shape;569;p8"/>
          <p:cNvPicPr preferRelativeResize="0"/>
          <p:nvPr/>
        </p:nvPicPr>
        <p:blipFill rotWithShape="1">
          <a:blip r:embed="rId5">
            <a:alphaModFix/>
          </a:blip>
          <a:srcRect/>
          <a:stretch/>
        </p:blipFill>
        <p:spPr>
          <a:xfrm>
            <a:off x="6062662" y="4986337"/>
            <a:ext cx="1404937" cy="1873250"/>
          </a:xfrm>
          <a:prstGeom prst="rect">
            <a:avLst/>
          </a:prstGeom>
          <a:noFill/>
          <a:ln>
            <a:noFill/>
          </a:ln>
        </p:spPr>
      </p:pic>
      <p:sp>
        <p:nvSpPr>
          <p:cNvPr id="3" name="Slide Number Placeholder 2"/>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21</a:t>
            </a:fld>
            <a:endParaRPr kumimoji="0" lang="en-US" sz="1200" b="0" i="0" u="none" strike="noStrike" kern="0" cap="none" spc="0" normalizeH="0" baseline="0" noProof="0">
              <a:ln>
                <a:noFill/>
              </a:ln>
              <a:solidFill>
                <a:srgbClr val="898989"/>
              </a:solidFill>
              <a:effectLst/>
              <a:uLnTx/>
              <a:uFillTx/>
              <a:latin typeface="Arial"/>
              <a:cs typeface="Arial"/>
              <a:sym typeface="Arial"/>
            </a:endParaRPr>
          </a:p>
        </p:txBody>
      </p:sp>
      <p:sp>
        <p:nvSpPr>
          <p:cNvPr id="4" name="Footer Placeholder 3"/>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21.12.2023</a:t>
            </a:r>
          </a:p>
        </p:txBody>
      </p:sp>
    </p:spTree>
    <p:extLst>
      <p:ext uri="{BB962C8B-B14F-4D97-AF65-F5344CB8AC3E}">
        <p14:creationId xmlns:p14="http://schemas.microsoft.com/office/powerpoint/2010/main" val="808908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8"/>
          <p:cNvSpPr/>
          <p:nvPr/>
        </p:nvSpPr>
        <p:spPr>
          <a:xfrm>
            <a:off x="2784475" y="2509837"/>
            <a:ext cx="2292350" cy="1971675"/>
          </a:xfrm>
          <a:prstGeom prst="ellipse">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557" name="Google Shape;557;p8"/>
          <p:cNvSpPr/>
          <p:nvPr/>
        </p:nvSpPr>
        <p:spPr>
          <a:xfrm>
            <a:off x="3708400" y="1206500"/>
            <a:ext cx="2520950" cy="2159000"/>
          </a:xfrm>
          <a:prstGeom prst="ellipse">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558" name="Google Shape;558;p8"/>
          <p:cNvSpPr/>
          <p:nvPr/>
        </p:nvSpPr>
        <p:spPr>
          <a:xfrm>
            <a:off x="1692275" y="1266825"/>
            <a:ext cx="2374900" cy="1946275"/>
          </a:xfrm>
          <a:prstGeom prst="ellipse">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559" name="Google Shape;559;p8"/>
          <p:cNvSpPr txBox="1"/>
          <p:nvPr/>
        </p:nvSpPr>
        <p:spPr>
          <a:xfrm>
            <a:off x="817075" y="857250"/>
            <a:ext cx="9039225" cy="4017100"/>
          </a:xfrm>
          <a:prstGeom prst="rect">
            <a:avLst/>
          </a:prstGeom>
          <a:noFill/>
          <a:ln>
            <a:noFill/>
          </a:ln>
        </p:spPr>
        <p:txBody>
          <a:bodyPr spcFirstLastPara="1" wrap="square" lIns="92075" tIns="46025" rIns="92075" bIns="46025" anchor="t" anchorCtr="0">
            <a:spAutoFit/>
          </a:bodyPr>
          <a:lstStyle/>
          <a:p>
            <a:pPr marL="457200" marR="0" lvl="0" indent="-3048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048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048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sl-SI" sz="2400" b="1" i="0" u="none" strike="noStrike" kern="0" cap="none" spc="0" normalizeH="0" baseline="0" noProof="0" dirty="0" err="1">
                <a:ln>
                  <a:noFill/>
                </a:ln>
                <a:solidFill>
                  <a:srgbClr val="000000"/>
                </a:solidFill>
                <a:effectLst/>
                <a:uLnTx/>
                <a:uFillTx/>
                <a:latin typeface="Calibri"/>
                <a:ea typeface="Calibri"/>
                <a:cs typeface="Calibri"/>
                <a:sym typeface="Calibri"/>
              </a:rPr>
              <a:t>known</a:t>
            </a:r>
            <a:r>
              <a:rPr kumimoji="0" lang="sl-SI"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sl-SI" sz="2400" b="1" i="0" u="none" strike="noStrike" kern="0" cap="none" spc="0" normalizeH="0" baseline="0" noProof="0" dirty="0" err="1">
                <a:ln>
                  <a:noFill/>
                </a:ln>
                <a:solidFill>
                  <a:srgbClr val="000000"/>
                </a:solidFill>
                <a:effectLst/>
                <a:uLnTx/>
                <a:uFillTx/>
                <a:latin typeface="Calibri"/>
                <a:ea typeface="Calibri"/>
                <a:cs typeface="Calibri"/>
                <a:sym typeface="Calibri"/>
              </a:rPr>
              <a:t>true</a:t>
            </a: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sl-SI"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sl-SI" sz="2400" b="1" i="0" u="none" strike="noStrike" kern="0" cap="none" spc="0" normalizeH="0" baseline="0" noProof="0" dirty="0" err="1">
                <a:ln>
                  <a:noFill/>
                </a:ln>
                <a:solidFill>
                  <a:srgbClr val="000000"/>
                </a:solidFill>
                <a:effectLst/>
                <a:uLnTx/>
                <a:uFillTx/>
                <a:latin typeface="Calibri"/>
                <a:ea typeface="Calibri"/>
                <a:cs typeface="Calibri"/>
                <a:sym typeface="Calibri"/>
              </a:rPr>
              <a:t>known</a:t>
            </a:r>
            <a:r>
              <a:rPr kumimoji="0" lang="sl-SI"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sl-SI" sz="2400" b="1" i="0" u="none" strike="noStrike" kern="0" cap="none" spc="0" normalizeH="0" baseline="0" noProof="0" dirty="0" err="1">
                <a:ln>
                  <a:noFill/>
                </a:ln>
                <a:solidFill>
                  <a:srgbClr val="000000"/>
                </a:solidFill>
                <a:effectLst/>
                <a:uLnTx/>
                <a:uFillTx/>
                <a:latin typeface="Calibri"/>
                <a:ea typeface="Calibri"/>
                <a:cs typeface="Calibri"/>
                <a:sym typeface="Calibri"/>
              </a:rPr>
              <a:t>untrue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2400" b="1" i="0" u="none" strike="noStrike" kern="0" cap="none" spc="0" normalizeH="0" baseline="0" noProof="0" dirty="0">
              <a:ln>
                <a:noFill/>
              </a:ln>
              <a:solidFill>
                <a:srgbClr val="FF0066"/>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sl-SI" sz="2400" b="1" i="0" u="none" strike="noStrike" kern="0" cap="none" spc="0" normalizeH="0" baseline="0" noProof="0" dirty="0" err="1">
                <a:ln>
                  <a:noFill/>
                </a:ln>
                <a:solidFill>
                  <a:srgbClr val="000000"/>
                </a:solidFill>
                <a:effectLst/>
                <a:uLnTx/>
                <a:uFillTx/>
                <a:latin typeface="Calibri"/>
                <a:ea typeface="Calibri"/>
                <a:cs typeface="Calibri"/>
                <a:sym typeface="Calibri"/>
              </a:rPr>
              <a:t>nobody</a:t>
            </a:r>
            <a:r>
              <a:rPr kumimoji="0" lang="sl-SI"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sl-SI" sz="2400" b="1" i="0" u="none" strike="noStrike" kern="0" cap="none" spc="0" normalizeH="0" baseline="0" noProof="0" dirty="0" err="1">
                <a:ln>
                  <a:noFill/>
                </a:ln>
                <a:solidFill>
                  <a:srgbClr val="000000"/>
                </a:solidFill>
                <a:effectLst/>
                <a:uLnTx/>
                <a:uFillTx/>
                <a:latin typeface="Calibri"/>
                <a:ea typeface="Calibri"/>
                <a:cs typeface="Calibri"/>
                <a:sym typeface="Calibri"/>
              </a:rPr>
              <a:t>knows</a:t>
            </a:r>
            <a:r>
              <a:rPr kumimoji="0" lang="sl-SI" sz="2400" b="1" i="0" u="none" strike="noStrike" kern="0" cap="none" spc="0" normalizeH="0" baseline="0" noProof="0" dirty="0">
                <a:ln>
                  <a:noFill/>
                </a:ln>
                <a:solidFill>
                  <a:srgbClr val="000000"/>
                </a:solidFill>
                <a:effectLst/>
                <a:uLnTx/>
                <a:uFillTx/>
                <a:latin typeface="Calibri"/>
                <a:ea typeface="Calibri"/>
                <a:cs typeface="Calibri"/>
                <a:sym typeface="Calibri"/>
              </a:rPr>
              <a:t> </a:t>
            </a:r>
          </a:p>
          <a:p>
            <a:pPr marL="457200" marR="0" lvl="0" indent="-457200" algn="l" defTabSz="914400" rtl="0" eaLnBrk="1" fontAlgn="auto" latinLnBrk="0" hangingPunct="1">
              <a:lnSpc>
                <a:spcPct val="100000"/>
              </a:lnSpc>
              <a:spcBef>
                <a:spcPts val="0"/>
              </a:spcBef>
              <a:spcAft>
                <a:spcPts val="0"/>
              </a:spcAft>
              <a:buClr>
                <a:srgbClr val="000000"/>
              </a:buClr>
              <a:buSzPts val="2400"/>
              <a:buFont typeface="Calibri"/>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1400"/>
              <a:buFont typeface="Tahoma"/>
              <a:buNone/>
              <a:tabLst/>
              <a:defRPr/>
            </a:pP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1100"/>
              <a:buFont typeface="Calibri"/>
              <a:buNone/>
              <a:tabLst/>
              <a:defRPr/>
            </a:pPr>
            <a:r>
              <a:rPr kumimoji="0" lang="en-US" sz="1100" b="0" i="1" u="none" strike="noStrike" kern="0" cap="none" spc="0" normalizeH="0" baseline="0" noProof="0" dirty="0">
                <a:ln>
                  <a:noFill/>
                </a:ln>
                <a:solidFill>
                  <a:srgbClr val="000000"/>
                </a:solidFill>
                <a:effectLst/>
                <a:uLnTx/>
                <a:uFillTx/>
                <a:latin typeface="Calibri"/>
                <a:ea typeface="Calibri"/>
                <a:cs typeface="Calibri"/>
                <a:sym typeface="Calibri"/>
              </a:rPr>
              <a:t>BOJADŽIEV</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 D., </a:t>
            </a:r>
            <a:r>
              <a:rPr kumimoji="0" lang="en-US" sz="1100" b="0" i="1" u="none" strike="noStrike" kern="0" cap="none" spc="0" normalizeH="0" baseline="0" noProof="0" dirty="0">
                <a:ln>
                  <a:noFill/>
                </a:ln>
                <a:solidFill>
                  <a:srgbClr val="000000"/>
                </a:solidFill>
                <a:effectLst/>
                <a:uLnTx/>
                <a:uFillTx/>
                <a:latin typeface="Calibri"/>
                <a:ea typeface="Calibri"/>
                <a:cs typeface="Calibri"/>
                <a:sym typeface="Calibri"/>
              </a:rPr>
              <a:t>GAMS</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 M. Addendum to "</a:t>
            </a:r>
            <a:r>
              <a:rPr kumimoji="0" lang="en-US" sz="1100" b="0" i="0" u="none" strike="noStrike" kern="0" cap="none" spc="0" normalizeH="0" baseline="0" noProof="0" dirty="0" err="1">
                <a:ln>
                  <a:noFill/>
                </a:ln>
                <a:solidFill>
                  <a:srgbClr val="000000"/>
                </a:solidFill>
                <a:effectLst/>
                <a:uLnTx/>
                <a:uFillTx/>
                <a:latin typeface="Calibri"/>
                <a:ea typeface="Calibri"/>
                <a:cs typeface="Calibri"/>
                <a:sym typeface="Calibri"/>
              </a:rPr>
              <a:t>Sloman's</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 view of Gödel's sentence". </a:t>
            </a:r>
            <a:r>
              <a:rPr kumimoji="0" lang="en-US" sz="1100" b="0" i="0" u="none" strike="noStrike" kern="0" cap="none" spc="0" normalizeH="0" baseline="0" noProof="0" dirty="0" err="1">
                <a:ln>
                  <a:noFill/>
                </a:ln>
                <a:solidFill>
                  <a:srgbClr val="000000"/>
                </a:solidFill>
                <a:effectLst/>
                <a:uLnTx/>
                <a:uFillTx/>
                <a:latin typeface="Calibri"/>
                <a:ea typeface="Calibri"/>
                <a:cs typeface="Calibri"/>
                <a:sym typeface="Calibri"/>
              </a:rPr>
              <a:t>Artif</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100" b="0" i="0" u="none" strike="noStrike" kern="0" cap="none" spc="0" normalizeH="0" baseline="0" noProof="0" dirty="0" err="1">
                <a:ln>
                  <a:noFill/>
                </a:ln>
                <a:solidFill>
                  <a:srgbClr val="000000"/>
                </a:solidFill>
                <a:effectLst/>
                <a:uLnTx/>
                <a:uFillTx/>
                <a:latin typeface="Calibri"/>
                <a:ea typeface="Calibri"/>
                <a:cs typeface="Calibri"/>
                <a:sym typeface="Calibri"/>
              </a:rPr>
              <a:t>intell</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 1998, vol. 98</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60" name="Google Shape;560;p8"/>
          <p:cNvSpPr txBox="1">
            <a:spLocks noGrp="1"/>
          </p:cNvSpPr>
          <p:nvPr>
            <p:ph type="title"/>
          </p:nvPr>
        </p:nvSpPr>
        <p:spPr>
          <a:xfrm>
            <a:off x="455612" y="292100"/>
            <a:ext cx="6708775" cy="5651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Calibri"/>
              <a:buNone/>
            </a:pPr>
            <a:r>
              <a:rPr lang="sl-SI" sz="3600" b="0" i="0" u="none" dirty="0" err="1">
                <a:solidFill>
                  <a:schemeClr val="dk1"/>
                </a:solidFill>
                <a:latin typeface="Calibri"/>
                <a:ea typeface="Calibri"/>
                <a:cs typeface="Calibri"/>
                <a:sym typeface="Calibri"/>
              </a:rPr>
              <a:t>Where</a:t>
            </a:r>
            <a:r>
              <a:rPr lang="sl-SI" sz="3600" b="0" i="0" u="none" dirty="0">
                <a:solidFill>
                  <a:schemeClr val="dk1"/>
                </a:solidFill>
                <a:latin typeface="Calibri"/>
                <a:ea typeface="Calibri"/>
                <a:cs typeface="Calibri"/>
                <a:sym typeface="Calibri"/>
              </a:rPr>
              <a:t> is </a:t>
            </a:r>
            <a:r>
              <a:rPr lang="sl-SI" sz="3600" b="0" i="0" u="none" dirty="0" err="1">
                <a:solidFill>
                  <a:schemeClr val="dk1"/>
                </a:solidFill>
                <a:latin typeface="Calibri"/>
                <a:ea typeface="Calibri"/>
                <a:cs typeface="Calibri"/>
                <a:sym typeface="Calibri"/>
              </a:rPr>
              <a:t>the</a:t>
            </a:r>
            <a:r>
              <a:rPr lang="sl-SI" sz="3600" b="0" i="0" u="none" dirty="0">
                <a:solidFill>
                  <a:schemeClr val="dk1"/>
                </a:solidFill>
                <a:latin typeface="Calibri"/>
                <a:ea typeface="Calibri"/>
                <a:cs typeface="Calibri"/>
                <a:sym typeface="Calibri"/>
              </a:rPr>
              <a:t> </a:t>
            </a:r>
            <a:r>
              <a:rPr lang="sl-SI" sz="3600" b="0" i="0" u="none" dirty="0" err="1">
                <a:solidFill>
                  <a:schemeClr val="dk1"/>
                </a:solidFill>
                <a:latin typeface="Calibri"/>
                <a:ea typeface="Calibri"/>
                <a:cs typeface="Calibri"/>
                <a:sym typeface="Calibri"/>
              </a:rPr>
              <a:t>truth</a:t>
            </a:r>
            <a:r>
              <a:rPr lang="sl-SI" sz="3600" b="0" i="0" u="none" dirty="0">
                <a:solidFill>
                  <a:schemeClr val="dk1"/>
                </a:solidFill>
                <a:latin typeface="Calibri"/>
                <a:ea typeface="Calibri"/>
                <a:cs typeface="Calibri"/>
                <a:sym typeface="Calibri"/>
              </a:rPr>
              <a:t>?</a:t>
            </a:r>
            <a:endParaRPr dirty="0"/>
          </a:p>
        </p:txBody>
      </p:sp>
      <p:sp>
        <p:nvSpPr>
          <p:cNvPr id="561" name="Google Shape;561;p8"/>
          <p:cNvSpPr txBox="1"/>
          <p:nvPr/>
        </p:nvSpPr>
        <p:spPr>
          <a:xfrm>
            <a:off x="303212" y="1066800"/>
            <a:ext cx="9144000" cy="346075"/>
          </a:xfrm>
          <a:prstGeom prst="rect">
            <a:avLst/>
          </a:prstGeom>
          <a:noFill/>
          <a:ln>
            <a:noFill/>
          </a:ln>
        </p:spPr>
        <p:txBody>
          <a:bodyPr spcFirstLastPara="1" wrap="square" lIns="92075" tIns="46025" rIns="92075" bIns="460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562" name="Google Shape;562;p8"/>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8"/>
          <p:cNvSpPr txBox="1"/>
          <p:nvPr/>
        </p:nvSpPr>
        <p:spPr>
          <a:xfrm>
            <a:off x="879475" y="1066800"/>
            <a:ext cx="7991475" cy="4000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61616"/>
              </a:buClr>
              <a:buSzPts val="2000"/>
              <a:buFont typeface="Times New Roman"/>
              <a:buNone/>
              <a:tabLst/>
              <a:defRPr/>
            </a:pPr>
            <a:r>
              <a:rPr kumimoji="0" lang="en-US" sz="2000" b="1" i="0" u="none" strike="noStrike" kern="0" cap="none" spc="0" normalizeH="0" baseline="0" noProof="0">
                <a:ln>
                  <a:noFill/>
                </a:ln>
                <a:solidFill>
                  <a:srgbClr val="161616"/>
                </a:solidFill>
                <a:effectLst/>
                <a:uLnTx/>
                <a:uFillTx/>
                <a:latin typeface="Times New Roman"/>
                <a:ea typeface="Times New Roman"/>
                <a:cs typeface="Times New Roman"/>
                <a:sym typeface="Times New Roman"/>
              </a:rPr>
              <a:t> </a:t>
            </a:r>
            <a:r>
              <a:rPr kumimoji="0" lang="en-US" sz="1600" b="1" i="0" u="none" strike="noStrike" kern="0" cap="none" spc="0" normalizeH="0" baseline="0" noProof="0">
                <a:ln>
                  <a:noFill/>
                </a:ln>
                <a:solidFill>
                  <a:srgbClr val="161616"/>
                </a:solidFill>
                <a:effectLst/>
                <a:uLnTx/>
                <a:uFillTx/>
                <a:latin typeface="Times New Roman"/>
                <a:ea typeface="Times New Roman"/>
                <a:cs typeface="Times New Roman"/>
                <a:sym typeface="Times New Roman"/>
              </a:rPr>
              <a: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8"/>
          <p:cNvSpPr/>
          <p:nvPr/>
        </p:nvSpPr>
        <p:spPr>
          <a:xfrm>
            <a:off x="1465235" y="1378525"/>
            <a:ext cx="4828916" cy="129266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E5B8B7"/>
              </a:buClr>
              <a:buSzPts val="5400"/>
              <a:buFont typeface="Tahoma"/>
              <a:buNone/>
              <a:tabLst/>
              <a:defRPr/>
            </a:pPr>
            <a:r>
              <a:rPr kumimoji="0" lang="en-US" sz="5400" b="1" i="0" u="none" strike="noStrike" kern="0" cap="none" spc="0" normalizeH="0" baseline="0" noProof="0" dirty="0">
                <a:ln>
                  <a:noFill/>
                </a:ln>
                <a:solidFill>
                  <a:srgbClr val="E5B8B7"/>
                </a:solidFill>
                <a:effectLst/>
                <a:uLnTx/>
                <a:uFillTx/>
                <a:latin typeface="Tahoma"/>
                <a:ea typeface="Tahoma"/>
                <a:cs typeface="Tahoma"/>
                <a:sym typeface="Tahoma"/>
              </a:rPr>
              <a:t>WIKIPEDIA </a:t>
            </a:r>
            <a:r>
              <a:rPr kumimoji="0" lang="en-US" sz="2400" b="1" i="0" u="none" strike="noStrike" kern="0" cap="none" spc="0" normalizeH="0" baseline="0" noProof="0" dirty="0">
                <a:ln>
                  <a:noFill/>
                </a:ln>
                <a:solidFill>
                  <a:srgbClr val="E5B8B7"/>
                </a:solidFill>
                <a:effectLst/>
                <a:uLnTx/>
                <a:uFillTx/>
                <a:latin typeface="Tahoma"/>
                <a:ea typeface="Tahoma"/>
                <a:cs typeface="Tahoma"/>
                <a:sym typeface="Tahoma"/>
              </a:rPr>
              <a:t>(n</a:t>
            </a:r>
            <a:r>
              <a:rPr kumimoji="0" lang="sl-SI" sz="2400" b="1" i="0" u="none" strike="noStrike" kern="0" cap="none" spc="0" normalizeH="0" baseline="0" noProof="0" dirty="0">
                <a:ln>
                  <a:noFill/>
                </a:ln>
                <a:solidFill>
                  <a:srgbClr val="E5B8B7"/>
                </a:solidFill>
                <a:effectLst/>
                <a:uLnTx/>
                <a:uFillTx/>
                <a:latin typeface="Tahoma"/>
                <a:ea typeface="Tahoma"/>
                <a:cs typeface="Tahoma"/>
                <a:sym typeface="Tahoma"/>
              </a:rPr>
              <a:t>on-</a:t>
            </a:r>
            <a:r>
              <a:rPr kumimoji="0" lang="sl-SI" sz="2400" b="1" i="0" u="none" strike="noStrike" kern="0" cap="none" spc="0" normalizeH="0" baseline="0" noProof="0" dirty="0" err="1">
                <a:ln>
                  <a:noFill/>
                </a:ln>
                <a:solidFill>
                  <a:srgbClr val="E5B8B7"/>
                </a:solidFill>
                <a:effectLst/>
                <a:uLnTx/>
                <a:uFillTx/>
                <a:latin typeface="Tahoma"/>
                <a:ea typeface="Tahoma"/>
                <a:cs typeface="Tahoma"/>
                <a:sym typeface="Tahoma"/>
              </a:rPr>
              <a:t>political</a:t>
            </a:r>
            <a:r>
              <a:rPr kumimoji="0" lang="sl-SI" sz="2400" b="1" i="0" u="none" strike="noStrike" kern="0" cap="none" spc="0" normalizeH="0" baseline="0" noProof="0" dirty="0">
                <a:ln>
                  <a:noFill/>
                </a:ln>
                <a:solidFill>
                  <a:srgbClr val="E5B8B7"/>
                </a:solidFill>
                <a:effectLst/>
                <a:uLnTx/>
                <a:uFillTx/>
                <a:latin typeface="Tahoma"/>
                <a:ea typeface="Tahoma"/>
                <a:cs typeface="Tahoma"/>
                <a:sym typeface="Tahoma"/>
              </a:rPr>
              <a:t>!</a:t>
            </a:r>
            <a:r>
              <a:rPr kumimoji="0" lang="en-US" sz="2400" b="1" i="0" u="none" strike="noStrike" kern="0" cap="none" spc="0" normalizeH="0" baseline="0" noProof="0" dirty="0">
                <a:ln>
                  <a:noFill/>
                </a:ln>
                <a:solidFill>
                  <a:srgbClr val="E5B8B7"/>
                </a:solidFill>
                <a:effectLst/>
                <a:uLnTx/>
                <a:uFillTx/>
                <a:latin typeface="Tahoma"/>
                <a:ea typeface="Tahoma"/>
                <a:cs typeface="Tahoma"/>
                <a:sym typeface="Tahoma"/>
              </a:rPr>
              <a:t>)</a:t>
            </a:r>
            <a:endParaRPr kumimoji="0" sz="5400" b="1" i="0" u="none" strike="noStrike" kern="0" cap="none" spc="0" normalizeH="0" baseline="0" noProof="0" dirty="0">
              <a:ln>
                <a:noFill/>
              </a:ln>
              <a:solidFill>
                <a:srgbClr val="E5B8B7"/>
              </a:solidFill>
              <a:effectLst/>
              <a:uLnTx/>
              <a:uFillTx/>
              <a:latin typeface="Tahoma"/>
              <a:ea typeface="Tahoma"/>
              <a:cs typeface="Tahoma"/>
              <a:sym typeface="Tahoma"/>
            </a:endParaRPr>
          </a:p>
        </p:txBody>
      </p:sp>
      <p:sp>
        <p:nvSpPr>
          <p:cNvPr id="566" name="Google Shape;566;p8"/>
          <p:cNvSpPr/>
          <p:nvPr/>
        </p:nvSpPr>
        <p:spPr>
          <a:xfrm>
            <a:off x="1765127" y="3705795"/>
            <a:ext cx="4331046"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C5D8F1"/>
              </a:buClr>
              <a:buSzPts val="3200"/>
              <a:buFont typeface="Tahoma"/>
              <a:buNone/>
              <a:tabLst/>
              <a:defRPr/>
            </a:pPr>
            <a:r>
              <a:rPr lang="sl-SI" sz="3200" b="1" kern="0" dirty="0" err="1">
                <a:solidFill>
                  <a:srgbClr val="C5D8F1"/>
                </a:solidFill>
                <a:latin typeface="Tahoma"/>
                <a:ea typeface="Tahoma"/>
                <a:cs typeface="Tahoma"/>
                <a:sym typeface="Tahoma"/>
              </a:rPr>
              <a:t>complicated</a:t>
            </a:r>
            <a:endParaRPr kumimoji="0" sz="3200" b="1" i="0" u="none" strike="noStrike" kern="0" cap="none" spc="0" normalizeH="0" baseline="0" noProof="0" dirty="0">
              <a:ln>
                <a:noFill/>
              </a:ln>
              <a:solidFill>
                <a:srgbClr val="C5D8F1"/>
              </a:solidFill>
              <a:effectLst/>
              <a:uLnTx/>
              <a:uFillTx/>
              <a:latin typeface="Tahoma"/>
              <a:ea typeface="Tahoma"/>
              <a:cs typeface="Tahoma"/>
              <a:sym typeface="Tahoma"/>
            </a:endParaRPr>
          </a:p>
        </p:txBody>
      </p:sp>
      <p:pic>
        <p:nvPicPr>
          <p:cNvPr id="567" name="Google Shape;567;p8"/>
          <p:cNvPicPr preferRelativeResize="0"/>
          <p:nvPr/>
        </p:nvPicPr>
        <p:blipFill rotWithShape="1">
          <a:blip r:embed="rId3">
            <a:alphaModFix/>
          </a:blip>
          <a:srcRect/>
          <a:stretch/>
        </p:blipFill>
        <p:spPr>
          <a:xfrm>
            <a:off x="-374650" y="5005387"/>
            <a:ext cx="4083050" cy="1835150"/>
          </a:xfrm>
          <a:prstGeom prst="rect">
            <a:avLst/>
          </a:prstGeom>
          <a:noFill/>
          <a:ln>
            <a:noFill/>
          </a:ln>
        </p:spPr>
      </p:pic>
      <p:pic>
        <p:nvPicPr>
          <p:cNvPr id="568" name="Google Shape;568;p8"/>
          <p:cNvPicPr preferRelativeResize="0"/>
          <p:nvPr/>
        </p:nvPicPr>
        <p:blipFill rotWithShape="1">
          <a:blip r:embed="rId4">
            <a:alphaModFix/>
          </a:blip>
          <a:srcRect/>
          <a:stretch/>
        </p:blipFill>
        <p:spPr>
          <a:xfrm>
            <a:off x="7766050" y="5005387"/>
            <a:ext cx="1377950" cy="1836737"/>
          </a:xfrm>
          <a:prstGeom prst="rect">
            <a:avLst/>
          </a:prstGeom>
          <a:noFill/>
          <a:ln>
            <a:noFill/>
          </a:ln>
        </p:spPr>
      </p:pic>
      <p:pic>
        <p:nvPicPr>
          <p:cNvPr id="569" name="Google Shape;569;p8"/>
          <p:cNvPicPr preferRelativeResize="0"/>
          <p:nvPr/>
        </p:nvPicPr>
        <p:blipFill rotWithShape="1">
          <a:blip r:embed="rId5">
            <a:alphaModFix/>
          </a:blip>
          <a:srcRect/>
          <a:stretch/>
        </p:blipFill>
        <p:spPr>
          <a:xfrm>
            <a:off x="6062662" y="4986337"/>
            <a:ext cx="1404937" cy="1873250"/>
          </a:xfrm>
          <a:prstGeom prst="rect">
            <a:avLst/>
          </a:prstGeom>
          <a:noFill/>
          <a:ln>
            <a:noFill/>
          </a:ln>
        </p:spPr>
      </p:pic>
      <p:sp>
        <p:nvSpPr>
          <p:cNvPr id="3" name="Slide Number Placeholder 2"/>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22</a:t>
            </a:fld>
            <a:endParaRPr kumimoji="0" lang="en-US" sz="1200" b="0" i="0" u="none" strike="noStrike" kern="0" cap="none" spc="0" normalizeH="0" baseline="0" noProof="0">
              <a:ln>
                <a:noFill/>
              </a:ln>
              <a:solidFill>
                <a:srgbClr val="898989"/>
              </a:solidFill>
              <a:effectLst/>
              <a:uLnTx/>
              <a:uFillTx/>
              <a:latin typeface="Arial"/>
              <a:cs typeface="Arial"/>
              <a:sym typeface="Arial"/>
            </a:endParaRPr>
          </a:p>
        </p:txBody>
      </p:sp>
      <p:sp>
        <p:nvSpPr>
          <p:cNvPr id="4" name="Footer Placeholder 3"/>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21.12.2023</a:t>
            </a:r>
          </a:p>
        </p:txBody>
      </p:sp>
    </p:spTree>
    <p:extLst>
      <p:ext uri="{BB962C8B-B14F-4D97-AF65-F5344CB8AC3E}">
        <p14:creationId xmlns:p14="http://schemas.microsoft.com/office/powerpoint/2010/main" val="3294184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9" descr="https://plot.ly/%7EC_Sevigny/2/percent-of-global-gdp-1820-2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685800"/>
            <a:ext cx="7272338"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title"/>
          </p:nvPr>
        </p:nvSpPr>
        <p:spPr>
          <a:xfrm>
            <a:off x="455613" y="188913"/>
            <a:ext cx="8229600" cy="877887"/>
          </a:xfrm>
        </p:spPr>
        <p:txBody>
          <a:bodyPr/>
          <a:lstStyle/>
          <a:p>
            <a:pPr algn="ctr">
              <a:defRPr/>
            </a:pPr>
            <a:r>
              <a:rPr lang="sl-SI" sz="3600" b="1" dirty="0">
                <a:solidFill>
                  <a:srgbClr val="C00000"/>
                </a:solidFill>
                <a:effectLst>
                  <a:outerShdw blurRad="38100" dist="38100" dir="2700000" algn="tl">
                    <a:srgbClr val="C0C0C0"/>
                  </a:outerShdw>
                </a:effectLst>
              </a:rPr>
              <a:t>A COUPLE OF PREDICTIONS</a:t>
            </a:r>
            <a:br>
              <a:rPr lang="sl-SI" sz="3600" b="1" dirty="0">
                <a:solidFill>
                  <a:schemeClr val="bg2"/>
                </a:solidFill>
                <a:effectLst>
                  <a:outerShdw blurRad="38100" dist="38100" dir="2700000" algn="tl">
                    <a:srgbClr val="C0C0C0"/>
                  </a:outerShdw>
                </a:effectLst>
              </a:rPr>
            </a:br>
            <a:r>
              <a:rPr lang="sl-SI" sz="3200" b="1" dirty="0">
                <a:solidFill>
                  <a:srgbClr val="000000"/>
                </a:solidFill>
                <a:effectLst>
                  <a:outerShdw blurRad="38100" dist="38100" dir="2700000" algn="tl">
                    <a:srgbClr val="C0C0C0"/>
                  </a:outerShdw>
                </a:effectLst>
              </a:rPr>
              <a:t>WORLD SHARE</a:t>
            </a:r>
            <a:endParaRPr lang="en-US" sz="3200" b="1" dirty="0">
              <a:solidFill>
                <a:srgbClr val="000000"/>
              </a:solidFill>
              <a:effectLst>
                <a:outerShdw blurRad="38100" dist="38100" dir="2700000" algn="tl">
                  <a:srgbClr val="C0C0C0"/>
                </a:outerShdw>
              </a:effectLst>
            </a:endParaRPr>
          </a:p>
        </p:txBody>
      </p:sp>
      <p:sp>
        <p:nvSpPr>
          <p:cNvPr id="46084"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1700BB-8C2C-437A-B64C-F44CC4F1C60D}" type="slidenum">
              <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400" b="0"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46086" name="Rectangle 2"/>
          <p:cNvSpPr>
            <a:spLocks noChangeArrowheads="1"/>
          </p:cNvSpPr>
          <p:nvPr/>
        </p:nvSpPr>
        <p:spPr bwMode="auto">
          <a:xfrm>
            <a:off x="879475" y="1066800"/>
            <a:ext cx="799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20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r>
              <a:rPr kumimoji="0" lang="sl-SI" altLang="sl-SI" sz="16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endParaRPr kumimoji="0" lang="en-US" altLang="sl-SI" sz="1400" b="0"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07504" y="6209570"/>
            <a:ext cx="1231499" cy="676715"/>
          </a:xfrm>
          <a:prstGeom prst="rect">
            <a:avLst/>
          </a:prstGeom>
        </p:spPr>
      </p:pic>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p>
        </p:txBody>
      </p:sp>
      <p:sp>
        <p:nvSpPr>
          <p:cNvPr id="4" name="PoljeZBesedilom 3">
            <a:extLst>
              <a:ext uri="{FF2B5EF4-FFF2-40B4-BE49-F238E27FC236}">
                <a16:creationId xmlns:a16="http://schemas.microsoft.com/office/drawing/2014/main" id="{5A08D21A-B0B0-46BB-BC9B-BF017BC5D6B0}"/>
              </a:ext>
            </a:extLst>
          </p:cNvPr>
          <p:cNvSpPr txBox="1"/>
          <p:nvPr/>
        </p:nvSpPr>
        <p:spPr>
          <a:xfrm>
            <a:off x="6444208" y="764704"/>
            <a:ext cx="195208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50% </a:t>
            </a:r>
            <a:r>
              <a:rPr kumimoji="0" lang="sl-SI" sz="18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of</a:t>
            </a:r>
            <a:r>
              <a:rPr kumimoji="0" lang="sl-SI"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sl-SI" sz="18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Chinese</a:t>
            </a:r>
            <a:endParaRPr kumimoji="0" lang="sl-SI"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172914344"/>
      </p:ext>
    </p:extLst>
  </p:cSld>
  <p:clrMapOvr>
    <a:masterClrMapping/>
  </p:clrMapOvr>
  <p:transition spd="med">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5613" y="292100"/>
            <a:ext cx="8229600" cy="565150"/>
          </a:xfrm>
        </p:spPr>
        <p:txBody>
          <a:bodyPr/>
          <a:lstStyle/>
          <a:p>
            <a:pPr algn="ctr">
              <a:defRPr/>
            </a:pPr>
            <a:r>
              <a:rPr lang="sl-SI" sz="3600" b="1" dirty="0" err="1">
                <a:solidFill>
                  <a:srgbClr val="FFCC00"/>
                </a:solidFill>
                <a:effectLst>
                  <a:outerShdw blurRad="38100" dist="38100" dir="2700000" algn="tl">
                    <a:srgbClr val="C0C0C0"/>
                  </a:outerShdw>
                </a:effectLst>
              </a:rPr>
              <a:t>Middle-class</a:t>
            </a:r>
            <a:r>
              <a:rPr lang="sl-SI" sz="3600" b="1" dirty="0">
                <a:solidFill>
                  <a:srgbClr val="FFCC00"/>
                </a:solidFill>
                <a:effectLst>
                  <a:outerShdw blurRad="38100" dist="38100" dir="2700000" algn="tl">
                    <a:srgbClr val="C0C0C0"/>
                  </a:outerShdw>
                </a:effectLst>
              </a:rPr>
              <a:t> </a:t>
            </a:r>
            <a:r>
              <a:rPr lang="sl-SI" sz="3600" b="1" dirty="0" err="1">
                <a:solidFill>
                  <a:srgbClr val="FFCC00"/>
                </a:solidFill>
                <a:effectLst>
                  <a:outerShdw blurRad="38100" dist="38100" dir="2700000" algn="tl">
                    <a:srgbClr val="C0C0C0"/>
                  </a:outerShdw>
                </a:effectLst>
              </a:rPr>
              <a:t>consumption</a:t>
            </a:r>
            <a:endParaRPr lang="en-US" sz="3600" b="1" dirty="0">
              <a:solidFill>
                <a:srgbClr val="FFCC00"/>
              </a:solidFill>
              <a:effectLst>
                <a:outerShdw blurRad="38100" dist="38100" dir="2700000" algn="tl">
                  <a:srgbClr val="C0C0C0"/>
                </a:outerShdw>
              </a:effectLst>
            </a:endParaRPr>
          </a:p>
        </p:txBody>
      </p:sp>
      <p:sp>
        <p:nvSpPr>
          <p:cNvPr id="14340" name="Text Box 4"/>
          <p:cNvSpPr txBox="1">
            <a:spLocks noChangeArrowheads="1"/>
          </p:cNvSpPr>
          <p:nvPr/>
        </p:nvSpPr>
        <p:spPr bwMode="auto">
          <a:xfrm>
            <a:off x="539750" y="1628775"/>
            <a:ext cx="8331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32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 </a:t>
            </a: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CA7EF2-AC21-405C-B913-D28104F840C8}"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4" name="Picture 3"/>
          <p:cNvPicPr>
            <a:picLocks noChangeAspect="1"/>
          </p:cNvPicPr>
          <p:nvPr/>
        </p:nvPicPr>
        <p:blipFill>
          <a:blip r:embed="rId2"/>
          <a:stretch>
            <a:fillRect/>
          </a:stretch>
        </p:blipFill>
        <p:spPr>
          <a:xfrm>
            <a:off x="0" y="6181285"/>
            <a:ext cx="1231499" cy="676715"/>
          </a:xfrm>
          <a:prstGeom prst="rect">
            <a:avLst/>
          </a:prstGeom>
        </p:spPr>
      </p:pic>
      <p:pic>
        <p:nvPicPr>
          <p:cNvPr id="6146" name="Picture 2" descr="Povezana sli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029" y="885478"/>
            <a:ext cx="7328767" cy="5488359"/>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73283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GK502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3"/>
          <p:cNvSpPr txBox="1">
            <a:spLocks noChangeArrowheads="1"/>
          </p:cNvSpPr>
          <p:nvPr/>
        </p:nvSpPr>
        <p:spPr bwMode="auto">
          <a:xfrm>
            <a:off x="136525" y="-85725"/>
            <a:ext cx="85772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kumimoji="1" sz="2400">
                <a:solidFill>
                  <a:schemeClr val="tx1"/>
                </a:solidFill>
                <a:latin typeface="Arial" panose="020B0604020202020204" pitchFamily="34" charset="0"/>
              </a:defRPr>
            </a:lvl1pPr>
            <a:lvl2pPr marL="742950" indent="-285750">
              <a:spcBef>
                <a:spcPct val="20000"/>
              </a:spcBef>
              <a:buClr>
                <a:schemeClr val="hlink"/>
              </a:buClr>
              <a:buSzPct val="70000"/>
              <a:buFont typeface="Monotype Sorts" pitchFamily="2" charset="2"/>
              <a:buChar char="u"/>
              <a:defRPr kumimoji="1" sz="24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3pPr>
            <a:lvl4pPr marL="16002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40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Three worlds with different properties</a:t>
            </a:r>
            <a:r>
              <a:rPr kumimoji="1" lang="sl-SI" altLang="en-US" sz="40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 </a:t>
            </a:r>
            <a:br>
              <a:rPr kumimoji="1" lang="sl-SI" altLang="en-US" sz="40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br>
            <a:r>
              <a:rPr kumimoji="1" lang="en-US" altLang="en-US" sz="40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Intelligent systems - i</a:t>
            </a:r>
            <a:r>
              <a:rPr kumimoji="1" lang="sl-SI" altLang="en-US" sz="40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ntegra</a:t>
            </a:r>
            <a:r>
              <a:rPr kumimoji="1" lang="en-US" altLang="en-US" sz="40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tion of the t</a:t>
            </a:r>
            <a:r>
              <a:rPr kumimoji="1" lang="sl-SI" altLang="en-US" sz="40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hree</a:t>
            </a:r>
            <a:r>
              <a:rPr kumimoji="1" lang="en-US" altLang="en-US" sz="40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 </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99333" name="WordArt 5"/>
          <p:cNvSpPr>
            <a:spLocks noChangeArrowheads="1" noChangeShapeType="1" noTextEdit="1"/>
          </p:cNvSpPr>
          <p:nvPr/>
        </p:nvSpPr>
        <p:spPr bwMode="auto">
          <a:xfrm>
            <a:off x="304800" y="2286000"/>
            <a:ext cx="8382000" cy="2590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009999"/>
                    </a:gs>
                  </a:gsLst>
                  <a:lin ang="5400000" scaled="1"/>
                </a:gradFill>
                <a:effectLst>
                  <a:outerShdw dist="53882" dir="2700000" algn="ctr" rotWithShape="0">
                    <a:srgbClr val="C0C0C0"/>
                  </a:outerShdw>
                </a:effectLst>
                <a:uLnTx/>
                <a:uFillTx/>
                <a:latin typeface="Times New Roman" panose="02020603050405020304" pitchFamily="18" charset="0"/>
                <a:ea typeface="+mn-ea"/>
                <a:cs typeface="Times New Roman" panose="02020603050405020304" pitchFamily="18" charset="0"/>
              </a:rPr>
              <a:t>ELECTRONIC WORLD</a:t>
            </a:r>
          </a:p>
        </p:txBody>
      </p:sp>
      <p:sp>
        <p:nvSpPr>
          <p:cNvPr id="99334" name="Text Box 6"/>
          <p:cNvSpPr txBox="1">
            <a:spLocks noChangeArrowheads="1"/>
          </p:cNvSpPr>
          <p:nvPr/>
        </p:nvSpPr>
        <p:spPr bwMode="auto">
          <a:xfrm>
            <a:off x="4462463" y="6156325"/>
            <a:ext cx="47053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kumimoji="1" sz="2400">
                <a:solidFill>
                  <a:schemeClr val="tx1"/>
                </a:solidFill>
                <a:latin typeface="Arial" panose="020B0604020202020204" pitchFamily="34" charset="0"/>
              </a:defRPr>
            </a:lvl1pPr>
            <a:lvl2pPr marL="742950" indent="-285750">
              <a:spcBef>
                <a:spcPct val="20000"/>
              </a:spcBef>
              <a:buClr>
                <a:schemeClr val="hlink"/>
              </a:buClr>
              <a:buSzPct val="70000"/>
              <a:buFont typeface="Monotype Sorts" pitchFamily="2" charset="2"/>
              <a:buChar char="u"/>
              <a:defRPr kumimoji="1" sz="24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3pPr>
            <a:lvl4pPr marL="16002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4000" b="0" i="0" u="none" strike="noStrike" kern="1200" cap="none" spc="0" normalizeH="0" baseline="0" noProof="0">
                <a:ln>
                  <a:noFill/>
                </a:ln>
                <a:solidFill>
                  <a:srgbClr val="99CCFF"/>
                </a:solidFill>
                <a:effectLst/>
                <a:uLnTx/>
                <a:uFillTx/>
                <a:latin typeface="Arial Narrow" panose="020B0606020202030204" pitchFamily="34" charset="0"/>
                <a:ea typeface="+mn-ea"/>
                <a:cs typeface="+mn-cs"/>
              </a:rPr>
              <a:t>Collapse of time, space.</a:t>
            </a:r>
            <a:r>
              <a:rPr kumimoji="0" lang="en-US" altLang="en-US" sz="2400" b="1" i="1" u="none" strike="noStrike" kern="1200" cap="none" spc="0" normalizeH="0" baseline="0" noProof="0">
                <a:ln>
                  <a:noFill/>
                </a:ln>
                <a:solidFill>
                  <a:srgbClr val="000099"/>
                </a:solidFill>
                <a:effectLst/>
                <a:uLnTx/>
                <a:uFillTx/>
                <a:latin typeface="Book Antiqua" panose="02040602050305030304" pitchFamily="18" charset="0"/>
                <a:ea typeface="+mn-ea"/>
                <a:cs typeface="+mn-cs"/>
              </a:rPr>
              <a:t> </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1510"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spcBef>
                <a:spcPct val="0"/>
              </a:spcBef>
              <a:spcAft>
                <a:spcPct val="0"/>
              </a:spcAft>
              <a:defRPr sz="3200">
                <a:solidFill>
                  <a:schemeClr val="bg2"/>
                </a:solidFill>
                <a:latin typeface="Arial" panose="020B0604020202020204" pitchFamily="34" charset="0"/>
              </a:defRPr>
            </a:lvl6pPr>
            <a:lvl7pPr marL="2971800" indent="-228600" eaLnBrk="0" fontAlgn="base" hangingPunct="0">
              <a:spcBef>
                <a:spcPct val="0"/>
              </a:spcBef>
              <a:spcAft>
                <a:spcPct val="0"/>
              </a:spcAft>
              <a:defRPr sz="3200">
                <a:solidFill>
                  <a:schemeClr val="bg2"/>
                </a:solidFill>
                <a:latin typeface="Arial" panose="020B0604020202020204" pitchFamily="34" charset="0"/>
              </a:defRPr>
            </a:lvl7pPr>
            <a:lvl8pPr marL="3429000" indent="-228600" eaLnBrk="0" fontAlgn="base" hangingPunct="0">
              <a:spcBef>
                <a:spcPct val="0"/>
              </a:spcBef>
              <a:spcAft>
                <a:spcPct val="0"/>
              </a:spcAft>
              <a:defRPr sz="3200">
                <a:solidFill>
                  <a:schemeClr val="bg2"/>
                </a:solidFill>
                <a:latin typeface="Arial" panose="020B0604020202020204" pitchFamily="34" charset="0"/>
              </a:defRPr>
            </a:lvl8pPr>
            <a:lvl9pPr marL="3886200" indent="-228600" eaLnBrk="0" fontAlgn="base" hangingPunct="0">
              <a:spcBef>
                <a:spcPct val="0"/>
              </a:spcBef>
              <a:spcAft>
                <a:spcPct val="0"/>
              </a:spcAft>
              <a:defRPr sz="3200">
                <a:solidFill>
                  <a:schemeClr val="bg2"/>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MPS, 21.12.2023</a:t>
            </a:r>
          </a:p>
        </p:txBody>
      </p:sp>
      <p:sp>
        <p:nvSpPr>
          <p:cNvPr id="2151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spcBef>
                <a:spcPct val="0"/>
              </a:spcBef>
              <a:spcAft>
                <a:spcPct val="0"/>
              </a:spcAft>
              <a:defRPr sz="3200">
                <a:solidFill>
                  <a:schemeClr val="bg2"/>
                </a:solidFill>
                <a:latin typeface="Arial" panose="020B0604020202020204" pitchFamily="34" charset="0"/>
              </a:defRPr>
            </a:lvl6pPr>
            <a:lvl7pPr marL="2971800" indent="-228600" eaLnBrk="0" fontAlgn="base" hangingPunct="0">
              <a:spcBef>
                <a:spcPct val="0"/>
              </a:spcBef>
              <a:spcAft>
                <a:spcPct val="0"/>
              </a:spcAft>
              <a:defRPr sz="3200">
                <a:solidFill>
                  <a:schemeClr val="bg2"/>
                </a:solidFill>
                <a:latin typeface="Arial" panose="020B0604020202020204" pitchFamily="34" charset="0"/>
              </a:defRPr>
            </a:lvl7pPr>
            <a:lvl8pPr marL="3429000" indent="-228600" eaLnBrk="0" fontAlgn="base" hangingPunct="0">
              <a:spcBef>
                <a:spcPct val="0"/>
              </a:spcBef>
              <a:spcAft>
                <a:spcPct val="0"/>
              </a:spcAft>
              <a:defRPr sz="3200">
                <a:solidFill>
                  <a:schemeClr val="bg2"/>
                </a:solidFill>
                <a:latin typeface="Arial" panose="020B0604020202020204" pitchFamily="34" charset="0"/>
              </a:defRPr>
            </a:lvl8pPr>
            <a:lvl9pPr marL="3886200" indent="-228600" eaLnBrk="0" fontAlgn="base" hangingPunct="0">
              <a:spcBef>
                <a:spcPct val="0"/>
              </a:spcBef>
              <a:spcAft>
                <a:spcPct val="0"/>
              </a:spcAft>
              <a:defRPr sz="3200">
                <a:solidFill>
                  <a:schemeClr val="bg2"/>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BB044DB-FB74-4C4D-B27A-6242ACAFF3EB}" type="slidenum">
              <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3552241"/>
      </p:ext>
    </p:extLst>
  </p:cSld>
  <p:clrMapOvr>
    <a:masterClrMapping/>
  </p:clrMapOvr>
  <p:transition spd="slow" advClick="0" advTm="15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3000"/>
                                  </p:stCondLst>
                                  <p:childTnLst>
                                    <p:set>
                                      <p:cBhvr>
                                        <p:cTn id="6" dur="1" fill="hold">
                                          <p:stCondLst>
                                            <p:cond delay="499"/>
                                          </p:stCondLst>
                                        </p:cTn>
                                        <p:tgtEl>
                                          <p:spTgt spid="99331"/>
                                        </p:tgtEl>
                                        <p:attrNameLst>
                                          <p:attrName>style.visibility</p:attrName>
                                        </p:attrNameLst>
                                      </p:cBhvr>
                                      <p:to>
                                        <p:strVal val="visible"/>
                                      </p:to>
                                    </p:set>
                                    <p:anim to="" calcmode="lin" valueType="num">
                                      <p:cBhvr>
                                        <p:cTn id="7" dur="1" fill="hold"/>
                                        <p:tgtEl>
                                          <p:spTgt spid="99331"/>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99333"/>
                                        </p:tgtEl>
                                        <p:attrNameLst>
                                          <p:attrName>style.visibility</p:attrName>
                                        </p:attrNameLst>
                                      </p:cBhvr>
                                      <p:to>
                                        <p:strVal val="visible"/>
                                      </p:to>
                                    </p:set>
                                    <p:anim calcmode="lin" valueType="num">
                                      <p:cBhvr additive="base">
                                        <p:cTn id="12" dur="500" fill="hold"/>
                                        <p:tgtEl>
                                          <p:spTgt spid="99333"/>
                                        </p:tgtEl>
                                        <p:attrNameLst>
                                          <p:attrName>ppt_x</p:attrName>
                                        </p:attrNameLst>
                                      </p:cBhvr>
                                      <p:tavLst>
                                        <p:tav tm="0">
                                          <p:val>
                                            <p:strVal val="#ppt_x"/>
                                          </p:val>
                                        </p:tav>
                                        <p:tav tm="100000">
                                          <p:val>
                                            <p:strVal val="#ppt_x"/>
                                          </p:val>
                                        </p:tav>
                                      </p:tavLst>
                                    </p:anim>
                                    <p:anim calcmode="lin" valueType="num">
                                      <p:cBhvr additive="base">
                                        <p:cTn id="13" dur="500" fill="hold"/>
                                        <p:tgtEl>
                                          <p:spTgt spid="993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4" fill="hold" nodeType="afterGroup">
                            <p:stCondLst>
                              <p:cond delay="500"/>
                            </p:stCondLst>
                            <p:childTnLst>
                              <p:par>
                                <p:cTn id="15" presetID="24" presetClass="entr" presetSubtype="0" fill="hold" grpId="0" nodeType="afterEffect">
                                  <p:stCondLst>
                                    <p:cond delay="3000"/>
                                  </p:stCondLst>
                                  <p:childTnLst>
                                    <p:set>
                                      <p:cBhvr>
                                        <p:cTn id="16" dur="1" fill="hold">
                                          <p:stCondLst>
                                            <p:cond delay="499"/>
                                          </p:stCondLst>
                                        </p:cTn>
                                        <p:tgtEl>
                                          <p:spTgt spid="99334"/>
                                        </p:tgtEl>
                                        <p:attrNameLst>
                                          <p:attrName>style.visibility</p:attrName>
                                        </p:attrNameLst>
                                      </p:cBhvr>
                                      <p:to>
                                        <p:strVal val="visible"/>
                                      </p:to>
                                    </p:set>
                                    <p:anim to="" calcmode="lin" valueType="num">
                                      <p:cBhvr>
                                        <p:cTn id="17" dur="1" fill="hold"/>
                                        <p:tgtEl>
                                          <p:spTgt spid="9933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utoUpdateAnimBg="0"/>
      <p:bldP spid="9933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333375"/>
            <a:ext cx="9144000" cy="762000"/>
          </a:xfrm>
        </p:spPr>
        <p:txBody>
          <a:bodyPr/>
          <a:lstStyle/>
          <a:p>
            <a:pPr>
              <a:defRPr/>
            </a:pPr>
            <a:r>
              <a:rPr lang="en-US" dirty="0">
                <a:solidFill>
                  <a:schemeClr val="bg2"/>
                </a:solidFill>
              </a:rPr>
              <a:t>   </a:t>
            </a:r>
            <a:r>
              <a:rPr lang="sl-SI" dirty="0">
                <a:solidFill>
                  <a:schemeClr val="bg2"/>
                </a:solidFill>
              </a:rPr>
              <a:t>  </a:t>
            </a:r>
            <a:r>
              <a:rPr lang="sl-SI" dirty="0" err="1">
                <a:solidFill>
                  <a:schemeClr val="bg2"/>
                </a:solidFill>
              </a:rPr>
              <a:t>Information</a:t>
            </a:r>
            <a:r>
              <a:rPr lang="sl-SI" dirty="0">
                <a:solidFill>
                  <a:schemeClr val="bg2"/>
                </a:solidFill>
              </a:rPr>
              <a:t> </a:t>
            </a:r>
            <a:r>
              <a:rPr lang="sl-SI" dirty="0" err="1">
                <a:solidFill>
                  <a:schemeClr val="bg2"/>
                </a:solidFill>
              </a:rPr>
              <a:t>society</a:t>
            </a:r>
            <a:endParaRPr lang="en-US" sz="3600" b="1" dirty="0">
              <a:solidFill>
                <a:schemeClr val="bg1"/>
              </a:solidFill>
              <a:effectLst>
                <a:outerShdw blurRad="38100" dist="38100" dir="2700000" algn="tl">
                  <a:srgbClr val="000000">
                    <a:alpha val="43137"/>
                  </a:srgbClr>
                </a:outerShdw>
              </a:effectLst>
            </a:endParaRPr>
          </a:p>
        </p:txBody>
      </p:sp>
      <p:sp>
        <p:nvSpPr>
          <p:cNvPr id="14339" name="Rectangle 3"/>
          <p:cNvSpPr>
            <a:spLocks noGrp="1" noChangeArrowheads="1"/>
          </p:cNvSpPr>
          <p:nvPr>
            <p:ph type="body" idx="1"/>
          </p:nvPr>
        </p:nvSpPr>
        <p:spPr>
          <a:xfrm>
            <a:off x="683568" y="1340768"/>
            <a:ext cx="7488833" cy="5328320"/>
          </a:xfrm>
        </p:spPr>
        <p:txBody>
          <a:bodyPr/>
          <a:lstStyle/>
          <a:p>
            <a:pPr>
              <a:buFont typeface="Monotype Sorts" pitchFamily="2" charset="2"/>
              <a:buChar char="m"/>
              <a:defRPr/>
            </a:pPr>
            <a:r>
              <a:rPr lang="en-US" sz="2400" dirty="0">
                <a:solidFill>
                  <a:srgbClr val="000000"/>
                </a:solidFill>
                <a:effectLst/>
                <a:latin typeface="Calibri" panose="020F0502020204030204" pitchFamily="34" charset="0"/>
                <a:cs typeface="Calibri" panose="020F0502020204030204" pitchFamily="34" charset="0"/>
              </a:rPr>
              <a:t>Moore’s law (exponential growth </a:t>
            </a:r>
            <a:r>
              <a:rPr lang="sl-SI" sz="2400" dirty="0" err="1">
                <a:solidFill>
                  <a:srgbClr val="000000"/>
                </a:solidFill>
                <a:effectLst/>
                <a:latin typeface="Calibri" panose="020F0502020204030204" pitchFamily="34" charset="0"/>
                <a:cs typeface="Calibri" panose="020F0502020204030204" pitchFamily="34" charset="0"/>
              </a:rPr>
              <a:t>of</a:t>
            </a:r>
            <a:r>
              <a:rPr lang="sl-SI" sz="2400" dirty="0">
                <a:solidFill>
                  <a:srgbClr val="000000"/>
                </a:solidFill>
                <a:effectLst/>
                <a:latin typeface="Calibri" panose="020F0502020204030204" pitchFamily="34" charset="0"/>
                <a:cs typeface="Calibri" panose="020F0502020204030204" pitchFamily="34" charset="0"/>
              </a:rPr>
              <a:t> </a:t>
            </a:r>
            <a:r>
              <a:rPr lang="sl-SI" sz="2400" dirty="0" err="1">
                <a:solidFill>
                  <a:srgbClr val="000000"/>
                </a:solidFill>
                <a:effectLst/>
                <a:latin typeface="Calibri" panose="020F0502020204030204" pitchFamily="34" charset="0"/>
                <a:cs typeface="Calibri" panose="020F0502020204030204" pitchFamily="34" charset="0"/>
              </a:rPr>
              <a:t>chip</a:t>
            </a:r>
            <a:r>
              <a:rPr lang="sl-SI" sz="2400" dirty="0">
                <a:solidFill>
                  <a:srgbClr val="000000"/>
                </a:solidFill>
                <a:effectLst/>
                <a:latin typeface="Calibri" panose="020F0502020204030204" pitchFamily="34" charset="0"/>
                <a:cs typeface="Calibri" panose="020F0502020204030204" pitchFamily="34" charset="0"/>
              </a:rPr>
              <a:t> </a:t>
            </a:r>
            <a:r>
              <a:rPr lang="sl-SI" sz="2400" dirty="0" err="1">
                <a:solidFill>
                  <a:srgbClr val="000000"/>
                </a:solidFill>
                <a:effectLst/>
                <a:latin typeface="Calibri" panose="020F0502020204030204" pitchFamily="34" charset="0"/>
                <a:cs typeface="Calibri" panose="020F0502020204030204" pitchFamily="34" charset="0"/>
              </a:rPr>
              <a:t>capabilities</a:t>
            </a:r>
            <a:r>
              <a:rPr lang="en-US" sz="2400" dirty="0">
                <a:solidFill>
                  <a:srgbClr val="000000"/>
                </a:solidFill>
                <a:effectLst/>
                <a:latin typeface="Calibri" panose="020F0502020204030204" pitchFamily="34" charset="0"/>
                <a:cs typeface="Calibri" panose="020F0502020204030204" pitchFamily="34" charset="0"/>
              </a:rPr>
              <a:t>)</a:t>
            </a:r>
            <a:endParaRPr lang="sl-SI" sz="2400" dirty="0">
              <a:solidFill>
                <a:srgbClr val="000000"/>
              </a:solidFill>
              <a:effectLst/>
              <a:latin typeface="Calibri" panose="020F0502020204030204" pitchFamily="34" charset="0"/>
              <a:cs typeface="Calibri" panose="020F0502020204030204" pitchFamily="34" charset="0"/>
            </a:endParaRPr>
          </a:p>
          <a:p>
            <a:pPr>
              <a:buFont typeface="Monotype Sorts" pitchFamily="2" charset="2"/>
              <a:buChar char="m"/>
              <a:defRPr/>
            </a:pPr>
            <a:r>
              <a:rPr lang="sl-SI" sz="2400" dirty="0" err="1">
                <a:solidFill>
                  <a:srgbClr val="000000"/>
                </a:solidFill>
                <a:effectLst/>
                <a:latin typeface="Calibri" panose="020F0502020204030204" pitchFamily="34" charset="0"/>
                <a:cs typeface="Calibri" panose="020F0502020204030204" pitchFamily="34" charset="0"/>
              </a:rPr>
              <a:t>Makimoto</a:t>
            </a:r>
            <a:r>
              <a:rPr lang="en-US" sz="2400" dirty="0">
                <a:solidFill>
                  <a:srgbClr val="000000"/>
                </a:solidFill>
                <a:effectLst/>
                <a:latin typeface="Calibri" panose="020F0502020204030204" pitchFamily="34" charset="0"/>
                <a:cs typeface="Calibri" panose="020F0502020204030204" pitchFamily="34" charset="0"/>
              </a:rPr>
              <a:t>’s law (10-year cycle of semiconductors)</a:t>
            </a:r>
          </a:p>
          <a:p>
            <a:pPr>
              <a:buFont typeface="Monotype Sorts" pitchFamily="2" charset="2"/>
              <a:buChar char="m"/>
              <a:defRPr/>
            </a:pPr>
            <a:r>
              <a:rPr lang="en-US" sz="2400" dirty="0">
                <a:solidFill>
                  <a:srgbClr val="000000"/>
                </a:solidFill>
                <a:effectLst/>
                <a:latin typeface="Calibri" panose="020F0502020204030204" pitchFamily="34" charset="0"/>
                <a:cs typeface="Calibri" panose="020F0502020204030204" pitchFamily="34" charset="0"/>
              </a:rPr>
              <a:t>Metcalf’s law: value(network) = square(no. of nodes) or n*</a:t>
            </a:r>
            <a:r>
              <a:rPr lang="en-US" sz="2400" dirty="0" err="1">
                <a:solidFill>
                  <a:srgbClr val="000000"/>
                </a:solidFill>
                <a:effectLst/>
                <a:latin typeface="Calibri" panose="020F0502020204030204" pitchFamily="34" charset="0"/>
                <a:cs typeface="Calibri" panose="020F0502020204030204" pitchFamily="34" charset="0"/>
              </a:rPr>
              <a:t>logn</a:t>
            </a:r>
            <a:r>
              <a:rPr lang="en-US" sz="2400" dirty="0">
                <a:solidFill>
                  <a:srgbClr val="000000"/>
                </a:solidFill>
                <a:effectLst/>
                <a:latin typeface="Calibri" panose="020F0502020204030204" pitchFamily="34" charset="0"/>
                <a:cs typeface="Calibri" panose="020F0502020204030204" pitchFamily="34" charset="0"/>
              </a:rPr>
              <a:t> </a:t>
            </a:r>
            <a:r>
              <a:rPr lang="sl-SI" sz="2400" dirty="0">
                <a:solidFill>
                  <a:srgbClr val="000000"/>
                </a:solidFill>
                <a:effectLst/>
                <a:latin typeface="Calibri" panose="020F0502020204030204" pitchFamily="34" charset="0"/>
                <a:cs typeface="Calibri" panose="020F0502020204030204" pitchFamily="34" charset="0"/>
              </a:rPr>
              <a:t>/</a:t>
            </a:r>
            <a:r>
              <a:rPr lang="sl-SI" sz="2400" dirty="0" err="1">
                <a:solidFill>
                  <a:srgbClr val="000000"/>
                </a:solidFill>
                <a:effectLst/>
                <a:latin typeface="Calibri" panose="020F0502020204030204" pitchFamily="34" charset="0"/>
                <a:cs typeface="Calibri" panose="020F0502020204030204" pitchFamily="34" charset="0"/>
              </a:rPr>
              <a:t>Odlyzko</a:t>
            </a:r>
            <a:r>
              <a:rPr lang="sl-SI" sz="2400" dirty="0">
                <a:solidFill>
                  <a:srgbClr val="000000"/>
                </a:solidFill>
                <a:effectLst/>
                <a:latin typeface="Calibri" panose="020F0502020204030204" pitchFamily="34" charset="0"/>
                <a:cs typeface="Calibri" panose="020F0502020204030204" pitchFamily="34" charset="0"/>
              </a:rPr>
              <a:t> </a:t>
            </a:r>
            <a:r>
              <a:rPr lang="en-US" sz="2400" dirty="0">
                <a:solidFill>
                  <a:srgbClr val="000000"/>
                </a:solidFill>
                <a:effectLst/>
                <a:latin typeface="Calibri" panose="020F0502020204030204" pitchFamily="34" charset="0"/>
                <a:cs typeface="Calibri" panose="020F0502020204030204" pitchFamily="34" charset="0"/>
              </a:rPr>
              <a:t>(size of network is very important)</a:t>
            </a:r>
          </a:p>
          <a:p>
            <a:pPr>
              <a:buFont typeface="Monotype Sorts" pitchFamily="2" charset="2"/>
              <a:buChar char="m"/>
              <a:defRPr/>
            </a:pPr>
            <a:r>
              <a:rPr lang="sl-SI" sz="2400" dirty="0" err="1">
                <a:solidFill>
                  <a:srgbClr val="000000"/>
                </a:solidFill>
                <a:effectLst/>
                <a:latin typeface="Calibri" panose="020F0502020204030204" pitchFamily="34" charset="0"/>
                <a:cs typeface="Calibri" panose="020F0502020204030204" pitchFamily="34" charset="0"/>
              </a:rPr>
              <a:t>Keck</a:t>
            </a:r>
            <a:r>
              <a:rPr lang="en-US" sz="2400" dirty="0">
                <a:solidFill>
                  <a:srgbClr val="000000"/>
                </a:solidFill>
                <a:effectLst/>
                <a:latin typeface="Calibri" panose="020F0502020204030204" pitchFamily="34" charset="0"/>
                <a:cs typeface="Calibri" panose="020F0502020204030204" pitchFamily="34" charset="0"/>
              </a:rPr>
              <a:t>’s</a:t>
            </a:r>
            <a:r>
              <a:rPr lang="sl-SI" sz="2400" dirty="0">
                <a:solidFill>
                  <a:srgbClr val="000000"/>
                </a:solidFill>
                <a:effectLst/>
                <a:latin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cs typeface="Calibri" panose="020F0502020204030204" pitchFamily="34" charset="0"/>
              </a:rPr>
              <a:t>Sidgemor’s</a:t>
            </a:r>
            <a:r>
              <a:rPr lang="en-US" sz="2400" dirty="0">
                <a:solidFill>
                  <a:srgbClr val="000000"/>
                </a:solidFill>
                <a:effectLst/>
                <a:latin typeface="Calibri" panose="020F0502020204030204" pitchFamily="34" charset="0"/>
                <a:cs typeface="Calibri" panose="020F0502020204030204" pitchFamily="34" charset="0"/>
              </a:rPr>
              <a:t> law (exponential growth of net traffic</a:t>
            </a:r>
            <a:r>
              <a:rPr lang="sl-SI" sz="2400" dirty="0">
                <a:solidFill>
                  <a:srgbClr val="000000"/>
                </a:solidFill>
                <a:effectLst/>
                <a:latin typeface="Calibri" panose="020F0502020204030204" pitchFamily="34" charset="0"/>
                <a:cs typeface="Calibri" panose="020F0502020204030204" pitchFamily="34" charset="0"/>
              </a:rPr>
              <a:t>, </a:t>
            </a:r>
            <a:r>
              <a:rPr lang="en-US" sz="2400" dirty="0">
                <a:solidFill>
                  <a:srgbClr val="000000"/>
                </a:solidFill>
                <a:effectLst/>
                <a:latin typeface="Calibri" panose="020F0502020204030204" pitchFamily="34" charset="0"/>
                <a:cs typeface="Calibri" panose="020F0502020204030204" pitchFamily="34" charset="0"/>
              </a:rPr>
              <a:t>capabilities) </a:t>
            </a:r>
            <a:endParaRPr lang="sl-SI" sz="2400" dirty="0">
              <a:solidFill>
                <a:srgbClr val="000000"/>
              </a:solidFill>
              <a:effectLst/>
              <a:latin typeface="Calibri" panose="020F0502020204030204" pitchFamily="34" charset="0"/>
              <a:cs typeface="Calibri" panose="020F0502020204030204" pitchFamily="34" charset="0"/>
            </a:endParaRPr>
          </a:p>
          <a:p>
            <a:pPr>
              <a:buFont typeface="Monotype Sorts" pitchFamily="2" charset="2"/>
              <a:buChar char="m"/>
              <a:defRPr/>
            </a:pPr>
            <a:r>
              <a:rPr lang="en-US" sz="2400" dirty="0" err="1">
                <a:solidFill>
                  <a:srgbClr val="000000"/>
                </a:solidFill>
                <a:effectLst/>
                <a:latin typeface="Calibri" panose="020F0502020204030204" pitchFamily="34" charset="0"/>
                <a:cs typeface="Calibri" panose="020F0502020204030204" pitchFamily="34" charset="0"/>
              </a:rPr>
              <a:t>Groschs’law</a:t>
            </a:r>
            <a:r>
              <a:rPr lang="en-US" sz="2400" dirty="0">
                <a:solidFill>
                  <a:srgbClr val="000000"/>
                </a:solidFill>
                <a:effectLst/>
                <a:latin typeface="Calibri" panose="020F0502020204030204" pitchFamily="34" charset="0"/>
                <a:cs typeface="Calibri" panose="020F0502020204030204" pitchFamily="34" charset="0"/>
              </a:rPr>
              <a:t> (cost equals sq. root (speed))</a:t>
            </a:r>
          </a:p>
          <a:p>
            <a:pPr>
              <a:buFont typeface="Monotype Sorts" pitchFamily="2" charset="2"/>
              <a:buChar char="m"/>
              <a:defRPr/>
            </a:pPr>
            <a:r>
              <a:rPr lang="en-US" sz="2400" dirty="0">
                <a:solidFill>
                  <a:srgbClr val="000000"/>
                </a:solidFill>
                <a:effectLst/>
                <a:latin typeface="Calibri" panose="020F0502020204030204" pitchFamily="34" charset="0"/>
                <a:cs typeface="Calibri" panose="020F0502020204030204" pitchFamily="34" charset="0"/>
              </a:rPr>
              <a:t>Amdahl’s law (T=S/R + P/(M*R))</a:t>
            </a:r>
          </a:p>
          <a:p>
            <a:pPr>
              <a:buFont typeface="Monotype Sorts" pitchFamily="2" charset="2"/>
              <a:buChar char="m"/>
              <a:defRPr/>
            </a:pPr>
            <a:r>
              <a:rPr lang="en-US" sz="2400" dirty="0" err="1">
                <a:solidFill>
                  <a:srgbClr val="000000"/>
                </a:solidFill>
                <a:effectLst/>
                <a:latin typeface="Calibri" panose="020F0502020204030204" pitchFamily="34" charset="0"/>
                <a:cs typeface="Calibri" panose="020F0502020204030204" pitchFamily="34" charset="0"/>
              </a:rPr>
              <a:t>Andreesen</a:t>
            </a:r>
            <a:r>
              <a:rPr lang="en-US" sz="2400" dirty="0">
                <a:solidFill>
                  <a:srgbClr val="000000"/>
                </a:solidFill>
                <a:effectLst/>
                <a:latin typeface="Calibri" panose="020F0502020204030204" pitchFamily="34" charset="0"/>
                <a:cs typeface="Calibri" panose="020F0502020204030204" pitchFamily="34" charset="0"/>
              </a:rPr>
              <a:t> Lewis Fleming... net capitalism</a:t>
            </a:r>
            <a:endParaRPr lang="sl-SI" sz="2400" dirty="0">
              <a:solidFill>
                <a:srgbClr val="000000"/>
              </a:solidFill>
              <a:effectLst/>
              <a:latin typeface="Calibri" panose="020F0502020204030204" pitchFamily="34" charset="0"/>
              <a:cs typeface="Calibri" panose="020F0502020204030204" pitchFamily="34" charset="0"/>
            </a:endParaRPr>
          </a:p>
          <a:p>
            <a:pPr>
              <a:buFont typeface="Monotype Sorts" pitchFamily="2" charset="2"/>
              <a:buChar char="m"/>
              <a:defRPr/>
            </a:pPr>
            <a:endParaRPr lang="sl-SI" sz="1600" dirty="0">
              <a:solidFill>
                <a:srgbClr val="000000"/>
              </a:solidFill>
              <a:effectLst/>
              <a:latin typeface="Calibri" panose="020F0502020204030204" pitchFamily="34" charset="0"/>
              <a:cs typeface="Calibri" panose="020F0502020204030204" pitchFamily="34" charset="0"/>
            </a:endParaRPr>
          </a:p>
          <a:p>
            <a:pPr marL="0" indent="0">
              <a:buFont typeface="Wingdings" panose="05000000000000000000" pitchFamily="2" charset="2"/>
              <a:buNone/>
              <a:defRPr/>
            </a:pPr>
            <a:r>
              <a:rPr lang="sl-SI" sz="1600" dirty="0">
                <a:solidFill>
                  <a:srgbClr val="000000"/>
                </a:solidFill>
                <a:effectLst/>
                <a:latin typeface="Calibri" panose="020F0502020204030204" pitchFamily="34" charset="0"/>
                <a:cs typeface="Calibri" panose="020F0502020204030204" pitchFamily="34" charset="0"/>
              </a:rPr>
              <a:t>    </a:t>
            </a:r>
            <a:r>
              <a:rPr lang="sl-SI" sz="1600" dirty="0" err="1">
                <a:solidFill>
                  <a:srgbClr val="000000"/>
                </a:solidFill>
                <a:effectLst/>
                <a:latin typeface="Calibri" panose="020F0502020204030204" pitchFamily="34" charset="0"/>
                <a:cs typeface="Calibri" panose="020F0502020204030204" pitchFamily="34" charset="0"/>
              </a:rPr>
              <a:t>Computer</a:t>
            </a:r>
            <a:r>
              <a:rPr lang="sl-SI" sz="1600" dirty="0">
                <a:solidFill>
                  <a:srgbClr val="000000"/>
                </a:solidFill>
                <a:effectLst/>
                <a:latin typeface="Calibri" panose="020F0502020204030204" pitchFamily="34" charset="0"/>
                <a:cs typeface="Calibri" panose="020F0502020204030204" pitchFamily="34" charset="0"/>
              </a:rPr>
              <a:t> </a:t>
            </a:r>
            <a:r>
              <a:rPr lang="sl-SI" sz="1600" dirty="0" err="1">
                <a:solidFill>
                  <a:srgbClr val="000000"/>
                </a:solidFill>
                <a:effectLst/>
                <a:latin typeface="Calibri" panose="020F0502020204030204" pitchFamily="34" charset="0"/>
                <a:cs typeface="Calibri" panose="020F0502020204030204" pitchFamily="34" charset="0"/>
              </a:rPr>
              <a:t>Laws</a:t>
            </a:r>
            <a:r>
              <a:rPr lang="sl-SI" sz="1600" dirty="0">
                <a:solidFill>
                  <a:srgbClr val="000000"/>
                </a:solidFill>
                <a:effectLst/>
                <a:latin typeface="Calibri" panose="020F0502020204030204" pitchFamily="34" charset="0"/>
                <a:cs typeface="Calibri" panose="020F0502020204030204" pitchFamily="34" charset="0"/>
              </a:rPr>
              <a:t> </a:t>
            </a:r>
            <a:r>
              <a:rPr lang="sl-SI" sz="1600" dirty="0" err="1">
                <a:solidFill>
                  <a:srgbClr val="000000"/>
                </a:solidFill>
                <a:effectLst/>
                <a:latin typeface="Calibri" panose="020F0502020204030204" pitchFamily="34" charset="0"/>
                <a:cs typeface="Calibri" panose="020F0502020204030204" pitchFamily="34" charset="0"/>
              </a:rPr>
              <a:t>revisited</a:t>
            </a:r>
            <a:r>
              <a:rPr lang="sl-SI" sz="1600" dirty="0">
                <a:solidFill>
                  <a:srgbClr val="000000"/>
                </a:solidFill>
                <a:effectLst/>
                <a:latin typeface="Calibri" panose="020F0502020204030204" pitchFamily="34" charset="0"/>
                <a:cs typeface="Calibri" panose="020F0502020204030204" pitchFamily="34" charset="0"/>
              </a:rPr>
              <a:t>, </a:t>
            </a:r>
            <a:r>
              <a:rPr lang="sl-SI" sz="1600" dirty="0" err="1">
                <a:solidFill>
                  <a:srgbClr val="000000"/>
                </a:solidFill>
                <a:effectLst/>
                <a:latin typeface="Calibri" panose="020F0502020204030204" pitchFamily="34" charset="0"/>
                <a:cs typeface="Calibri" panose="020F0502020204030204" pitchFamily="34" charset="0"/>
              </a:rPr>
              <a:t>Computer</a:t>
            </a:r>
            <a:r>
              <a:rPr lang="sl-SI" sz="1600" dirty="0">
                <a:solidFill>
                  <a:srgbClr val="000000"/>
                </a:solidFill>
                <a:effectLst/>
                <a:latin typeface="Calibri" panose="020F0502020204030204" pitchFamily="34" charset="0"/>
                <a:cs typeface="Calibri" panose="020F0502020204030204" pitchFamily="34" charset="0"/>
              </a:rPr>
              <a:t>, December 2013, vol. 46, no. 12</a:t>
            </a:r>
            <a:endParaRPr lang="en-US" sz="1600" dirty="0">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107504" y="6209570"/>
            <a:ext cx="1231499" cy="676715"/>
          </a:xfrm>
          <a:prstGeom prst="rect">
            <a:avLst/>
          </a:prstGeom>
        </p:spPr>
      </p:pic>
      <p:sp>
        <p:nvSpPr>
          <p:cNvPr id="2" name="Footer Placeholder 1"/>
          <p:cNvSpPr>
            <a:spLocks noGrp="1"/>
          </p:cNvSpPr>
          <p:nvPr>
            <p:ph type="ftr" sz="quarter" idx="11"/>
          </p:nvPr>
        </p:nvSpPr>
        <p:spPr>
          <a:xfrm>
            <a:off x="3307902" y="6192838"/>
            <a:ext cx="28956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3" name="Označba mesta številke diapozitiva 2">
            <a:extLst>
              <a:ext uri="{FF2B5EF4-FFF2-40B4-BE49-F238E27FC236}">
                <a16:creationId xmlns:a16="http://schemas.microsoft.com/office/drawing/2014/main" id="{8D182B0F-8396-4EF9-B70D-83E12C9E7CB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CFB2E2-8E97-4D1B-9B09-9650DB06E0EB}"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87151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8" name="Google Shape;898;p32"/>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2"/>
          <p:cNvSpPr txBox="1"/>
          <p:nvPr/>
        </p:nvSpPr>
        <p:spPr>
          <a:xfrm>
            <a:off x="457200" y="333375"/>
            <a:ext cx="8229600" cy="56515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Tahoma"/>
              <a:buNone/>
              <a:tabLst/>
              <a:defRPr/>
            </a:pPr>
            <a:r>
              <a:rPr kumimoji="0" lang="sl-SI" sz="3600" b="0" i="0" u="none" strike="noStrike" kern="0" cap="none" spc="0" normalizeH="0" baseline="0" noProof="0" dirty="0">
                <a:ln>
                  <a:noFill/>
                </a:ln>
                <a:solidFill>
                  <a:srgbClr val="000000"/>
                </a:solidFill>
                <a:effectLst/>
                <a:uLnTx/>
                <a:uFillTx/>
                <a:latin typeface="Tahoma"/>
                <a:ea typeface="Tahoma"/>
                <a:cs typeface="Tahoma"/>
                <a:sym typeface="Tahoma"/>
              </a:rPr>
              <a:t>IS </a:t>
            </a:r>
            <a:r>
              <a:rPr kumimoji="0" lang="sl-SI" sz="3600" b="0" i="0" u="none" strike="noStrike" kern="0" cap="none" spc="0" normalizeH="0" baseline="0" noProof="0" dirty="0" err="1">
                <a:ln>
                  <a:noFill/>
                </a:ln>
                <a:solidFill>
                  <a:srgbClr val="000000"/>
                </a:solidFill>
                <a:effectLst/>
                <a:uLnTx/>
                <a:uFillTx/>
                <a:latin typeface="Tahoma"/>
                <a:ea typeface="Tahoma"/>
                <a:cs typeface="Tahoma"/>
                <a:sym typeface="Tahoma"/>
              </a:rPr>
              <a:t>laws</a:t>
            </a:r>
            <a:r>
              <a:rPr kumimoji="0" lang="sl-SI" sz="3600" b="0" i="0" u="none" strike="noStrike" kern="0" cap="none" spc="0" normalizeH="0" baseline="0" noProof="0" dirty="0">
                <a:ln>
                  <a:noFill/>
                </a:ln>
                <a:solidFill>
                  <a:srgbClr val="000000"/>
                </a:solidFill>
                <a:effectLst/>
                <a:uLnTx/>
                <a:uFillTx/>
                <a:latin typeface="Tahoma"/>
                <a:ea typeface="Tahoma"/>
                <a:cs typeface="Tahoma"/>
                <a:sym typeface="Tahoma"/>
              </a:rPr>
              <a:t> I</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00" name="Google Shape;900;p32"/>
          <p:cNvSpPr txBox="1"/>
          <p:nvPr/>
        </p:nvSpPr>
        <p:spPr>
          <a:xfrm>
            <a:off x="611560" y="1268760"/>
            <a:ext cx="8075240" cy="4514672"/>
          </a:xfrm>
          <a:prstGeom prst="rect">
            <a:avLst/>
          </a:prstGeom>
          <a:noFill/>
          <a:ln>
            <a:noFill/>
          </a:ln>
        </p:spPr>
        <p:txBody>
          <a:bodyPr spcFirstLastPara="1" wrap="square" lIns="92075" tIns="46025" rIns="92075" bIns="46025" anchor="t" anchorCtr="0">
            <a:spAutoFit/>
          </a:bodyPr>
          <a:lstStyle/>
          <a:p>
            <a:pPr lvl="0" eaLnBrk="1" fontAlgn="auto" hangingPunct="1">
              <a:spcBef>
                <a:spcPts val="0"/>
              </a:spcBef>
              <a:spcAft>
                <a:spcPts val="0"/>
              </a:spcAft>
              <a:buClr>
                <a:srgbClr val="000000"/>
              </a:buClr>
              <a:buSzPts val="1800"/>
            </a:pPr>
            <a:r>
              <a:rPr lang="en-US" kern="0" dirty="0">
                <a:solidFill>
                  <a:srgbClr val="000000"/>
                </a:solidFill>
                <a:latin typeface="Calibri"/>
                <a:ea typeface="Calibri"/>
                <a:cs typeface="Calibri"/>
                <a:sym typeface="Calibri"/>
              </a:rPr>
              <a:t>2. Joy's Law: The maximum speed of a computer doubles every year (Wikipedia). </a:t>
            </a:r>
            <a:endParaRPr lang="sl-SI" kern="0" dirty="0">
              <a:solidFill>
                <a:srgbClr val="000000"/>
              </a:solidFill>
              <a:latin typeface="Calibri"/>
              <a:ea typeface="Calibri"/>
              <a:cs typeface="Calibri"/>
              <a:sym typeface="Calibri"/>
            </a:endParaRPr>
          </a:p>
          <a:p>
            <a:pPr lvl="0" eaLnBrk="1" fontAlgn="auto" hangingPunct="1">
              <a:spcBef>
                <a:spcPts val="0"/>
              </a:spcBef>
              <a:spcAft>
                <a:spcPts val="0"/>
              </a:spcAft>
              <a:buClr>
                <a:srgbClr val="000000"/>
              </a:buClr>
              <a:buSzPts val="1800"/>
            </a:pPr>
            <a:r>
              <a:rPr lang="en-US" kern="0" dirty="0">
                <a:solidFill>
                  <a:srgbClr val="000000"/>
                </a:solidFill>
                <a:latin typeface="Calibri"/>
                <a:ea typeface="Calibri"/>
                <a:cs typeface="Calibri"/>
                <a:sym typeface="Calibri"/>
              </a:rPr>
              <a:t>3. Pollack's law: the capacity of microprocessors increases… </a:t>
            </a:r>
            <a:endParaRPr lang="sl-SI" kern="0" dirty="0">
              <a:solidFill>
                <a:srgbClr val="000000"/>
              </a:solidFill>
              <a:latin typeface="Calibri"/>
              <a:ea typeface="Calibri"/>
              <a:cs typeface="Calibri"/>
              <a:sym typeface="Calibri"/>
            </a:endParaRPr>
          </a:p>
          <a:p>
            <a:pPr lvl="0" eaLnBrk="1" fontAlgn="auto" hangingPunct="1">
              <a:spcBef>
                <a:spcPts val="0"/>
              </a:spcBef>
              <a:spcAft>
                <a:spcPts val="0"/>
              </a:spcAft>
              <a:buClr>
                <a:srgbClr val="000000"/>
              </a:buClr>
              <a:buSzPts val="1800"/>
            </a:pPr>
            <a:r>
              <a:rPr lang="en-US" kern="0" dirty="0">
                <a:solidFill>
                  <a:srgbClr val="000000"/>
                </a:solidFill>
                <a:latin typeface="Calibri"/>
                <a:ea typeface="Calibri"/>
                <a:cs typeface="Calibri"/>
                <a:sym typeface="Calibri"/>
              </a:rPr>
              <a:t>4. Bell's law: about every decade, a new, cheaper class of computers appears… </a:t>
            </a:r>
            <a:endParaRPr lang="sl-SI" kern="0" dirty="0">
              <a:solidFill>
                <a:srgbClr val="000000"/>
              </a:solidFill>
              <a:latin typeface="Calibri"/>
              <a:ea typeface="Calibri"/>
              <a:cs typeface="Calibri"/>
              <a:sym typeface="Calibri"/>
            </a:endParaRPr>
          </a:p>
          <a:p>
            <a:pPr lvl="0" eaLnBrk="1" fontAlgn="auto" hangingPunct="1">
              <a:spcBef>
                <a:spcPts val="0"/>
              </a:spcBef>
              <a:spcAft>
                <a:spcPts val="0"/>
              </a:spcAft>
              <a:buClr>
                <a:srgbClr val="000000"/>
              </a:buClr>
              <a:buSzPts val="1800"/>
            </a:pPr>
            <a:r>
              <a:rPr lang="en-US" kern="0" dirty="0">
                <a:solidFill>
                  <a:srgbClr val="000000"/>
                </a:solidFill>
                <a:latin typeface="Calibri"/>
                <a:ea typeface="Calibri"/>
                <a:cs typeface="Calibri"/>
                <a:sym typeface="Calibri"/>
              </a:rPr>
              <a:t>5. </a:t>
            </a:r>
            <a:r>
              <a:rPr lang="en-US" kern="0" dirty="0" err="1">
                <a:solidFill>
                  <a:srgbClr val="000000"/>
                </a:solidFill>
                <a:latin typeface="Calibri"/>
                <a:ea typeface="Calibri"/>
                <a:cs typeface="Calibri"/>
                <a:sym typeface="Calibri"/>
              </a:rPr>
              <a:t>Kryder's</a:t>
            </a:r>
            <a:r>
              <a:rPr lang="en-US" kern="0" dirty="0">
                <a:solidFill>
                  <a:srgbClr val="000000"/>
                </a:solidFill>
                <a:latin typeface="Calibri"/>
                <a:ea typeface="Calibri"/>
                <a:cs typeface="Calibri"/>
                <a:sym typeface="Calibri"/>
              </a:rPr>
              <a:t> law: disk capacity increases exponentially (Wikipedia). </a:t>
            </a:r>
            <a:endParaRPr lang="sl-SI" kern="0" dirty="0">
              <a:solidFill>
                <a:srgbClr val="000000"/>
              </a:solidFill>
              <a:latin typeface="Calibri"/>
              <a:ea typeface="Calibri"/>
              <a:cs typeface="Calibri"/>
              <a:sym typeface="Calibri"/>
            </a:endParaRPr>
          </a:p>
          <a:p>
            <a:pPr lvl="0" eaLnBrk="1" fontAlgn="auto" hangingPunct="1">
              <a:spcBef>
                <a:spcPts val="0"/>
              </a:spcBef>
              <a:spcAft>
                <a:spcPts val="0"/>
              </a:spcAft>
              <a:buClr>
                <a:srgbClr val="000000"/>
              </a:buClr>
              <a:buSzPts val="1800"/>
            </a:pPr>
            <a:r>
              <a:rPr lang="en-US" kern="0" dirty="0">
                <a:solidFill>
                  <a:srgbClr val="000000"/>
                </a:solidFill>
                <a:latin typeface="Calibri"/>
                <a:ea typeface="Calibri"/>
                <a:cs typeface="Calibri"/>
                <a:sym typeface="Calibri"/>
              </a:rPr>
              <a:t>6. </a:t>
            </a:r>
            <a:r>
              <a:rPr lang="en-US" kern="0" dirty="0" err="1">
                <a:solidFill>
                  <a:srgbClr val="000000"/>
                </a:solidFill>
                <a:latin typeface="Calibri"/>
                <a:ea typeface="Calibri"/>
                <a:cs typeface="Calibri"/>
                <a:sym typeface="Calibri"/>
              </a:rPr>
              <a:t>Makimoto's</a:t>
            </a:r>
            <a:r>
              <a:rPr lang="en-US" kern="0" dirty="0">
                <a:solidFill>
                  <a:srgbClr val="000000"/>
                </a:solidFill>
                <a:latin typeface="Calibri"/>
                <a:ea typeface="Calibri"/>
                <a:cs typeface="Calibri"/>
                <a:sym typeface="Calibri"/>
              </a:rPr>
              <a:t> Law: There is a 10-year cycle between research and market penetration </a:t>
            </a:r>
            <a:endParaRPr lang="sl-SI" kern="0" dirty="0">
              <a:solidFill>
                <a:srgbClr val="000000"/>
              </a:solidFill>
              <a:latin typeface="Calibri"/>
              <a:ea typeface="Calibri"/>
              <a:cs typeface="Calibri"/>
              <a:sym typeface="Calibri"/>
            </a:endParaRPr>
          </a:p>
          <a:p>
            <a:pPr lvl="0" eaLnBrk="1" fontAlgn="auto" hangingPunct="1">
              <a:spcBef>
                <a:spcPts val="0"/>
              </a:spcBef>
              <a:spcAft>
                <a:spcPts val="0"/>
              </a:spcAft>
              <a:buClr>
                <a:srgbClr val="000000"/>
              </a:buClr>
              <a:buSzPts val="1800"/>
            </a:pPr>
            <a:r>
              <a:rPr lang="en-US" kern="0" dirty="0">
                <a:solidFill>
                  <a:srgbClr val="000000"/>
                </a:solidFill>
                <a:latin typeface="Calibri"/>
                <a:ea typeface="Calibri"/>
                <a:cs typeface="Calibri"/>
                <a:sym typeface="Calibri"/>
              </a:rPr>
              <a:t>7. Metcalf's law: value (network) = square (no. Of nodes) or n * log (n) according to </a:t>
            </a:r>
            <a:r>
              <a:rPr lang="en-US" kern="0" dirty="0" err="1">
                <a:solidFill>
                  <a:srgbClr val="000000"/>
                </a:solidFill>
                <a:latin typeface="Calibri"/>
                <a:ea typeface="Calibri"/>
                <a:cs typeface="Calibri"/>
                <a:sym typeface="Calibri"/>
              </a:rPr>
              <a:t>Odlyzko</a:t>
            </a:r>
            <a:r>
              <a:rPr lang="en-US" kern="0" dirty="0">
                <a:solidFill>
                  <a:srgbClr val="000000"/>
                </a:solidFill>
                <a:latin typeface="Calibri"/>
                <a:ea typeface="Calibri"/>
                <a:cs typeface="Calibri"/>
                <a:sym typeface="Calibri"/>
              </a:rPr>
              <a:t> </a:t>
            </a:r>
            <a:endParaRPr lang="sl-SI" kern="0" dirty="0">
              <a:solidFill>
                <a:srgbClr val="000000"/>
              </a:solidFill>
              <a:latin typeface="Calibri"/>
              <a:ea typeface="Calibri"/>
              <a:cs typeface="Calibri"/>
              <a:sym typeface="Calibri"/>
            </a:endParaRPr>
          </a:p>
          <a:p>
            <a:pPr lvl="0" eaLnBrk="1" fontAlgn="auto" hangingPunct="1">
              <a:spcBef>
                <a:spcPts val="0"/>
              </a:spcBef>
              <a:spcAft>
                <a:spcPts val="0"/>
              </a:spcAft>
              <a:buClr>
                <a:srgbClr val="000000"/>
              </a:buClr>
              <a:buSzPts val="1800"/>
            </a:pPr>
            <a:r>
              <a:rPr lang="en-US" kern="0" dirty="0">
                <a:solidFill>
                  <a:srgbClr val="000000"/>
                </a:solidFill>
                <a:latin typeface="Calibri"/>
                <a:ea typeface="Calibri"/>
                <a:cs typeface="Calibri"/>
                <a:sym typeface="Calibri"/>
              </a:rPr>
              <a:t>8. Keck's law: communication skills (actual traffic) grow exponentially </a:t>
            </a:r>
            <a:endParaRPr lang="sl-SI" kern="0" dirty="0">
              <a:solidFill>
                <a:srgbClr val="000000"/>
              </a:solidFill>
              <a:latin typeface="Calibri"/>
              <a:ea typeface="Calibri"/>
              <a:cs typeface="Calibri"/>
              <a:sym typeface="Calibri"/>
            </a:endParaRPr>
          </a:p>
          <a:p>
            <a:pPr lvl="0" eaLnBrk="1" fontAlgn="auto" hangingPunct="1">
              <a:spcBef>
                <a:spcPts val="0"/>
              </a:spcBef>
              <a:spcAft>
                <a:spcPts val="0"/>
              </a:spcAft>
              <a:buClr>
                <a:srgbClr val="000000"/>
              </a:buClr>
              <a:buSzPts val="1800"/>
            </a:pPr>
            <a:r>
              <a:rPr lang="en-US" kern="0" dirty="0">
                <a:solidFill>
                  <a:srgbClr val="000000"/>
                </a:solidFill>
                <a:latin typeface="Calibri"/>
                <a:ea typeface="Calibri"/>
                <a:cs typeface="Calibri"/>
                <a:sym typeface="Calibri"/>
              </a:rPr>
              <a:t>9. Gilder's law or the law of telecommunications: the total capacity of the telecommunications system (b / s) is tripled every three years </a:t>
            </a:r>
            <a:endParaRPr lang="sl-SI" kern="0" dirty="0">
              <a:solidFill>
                <a:srgbClr val="000000"/>
              </a:solidFill>
              <a:latin typeface="Calibri"/>
              <a:ea typeface="Calibri"/>
              <a:cs typeface="Calibri"/>
              <a:sym typeface="Calibri"/>
            </a:endParaRPr>
          </a:p>
          <a:p>
            <a:pPr lvl="0" eaLnBrk="1" fontAlgn="auto" hangingPunct="1">
              <a:spcBef>
                <a:spcPts val="0"/>
              </a:spcBef>
              <a:spcAft>
                <a:spcPts val="0"/>
              </a:spcAft>
              <a:buClr>
                <a:srgbClr val="000000"/>
              </a:buClr>
              <a:buSzPts val="1800"/>
            </a:pPr>
            <a:r>
              <a:rPr lang="en-US" kern="0" dirty="0">
                <a:solidFill>
                  <a:srgbClr val="000000"/>
                </a:solidFill>
                <a:latin typeface="Calibri"/>
                <a:ea typeface="Calibri"/>
                <a:cs typeface="Calibri"/>
                <a:sym typeface="Calibri"/>
              </a:rPr>
              <a:t>10. </a:t>
            </a:r>
            <a:r>
              <a:rPr lang="en-US" kern="0" dirty="0" err="1">
                <a:solidFill>
                  <a:srgbClr val="000000"/>
                </a:solidFill>
                <a:latin typeface="Calibri"/>
                <a:ea typeface="Calibri"/>
                <a:cs typeface="Calibri"/>
                <a:sym typeface="Calibri"/>
              </a:rPr>
              <a:t>Koomey’s</a:t>
            </a:r>
            <a:r>
              <a:rPr lang="en-US" kern="0" dirty="0">
                <a:solidFill>
                  <a:srgbClr val="000000"/>
                </a:solidFill>
                <a:latin typeface="Calibri"/>
                <a:ea typeface="Calibri"/>
                <a:cs typeface="Calibri"/>
                <a:sym typeface="Calibri"/>
              </a:rPr>
              <a:t> law: the number of calculations on the energy discharged doubles about every 1.5 years </a:t>
            </a:r>
            <a:endParaRPr lang="sl-SI" kern="0" dirty="0">
              <a:solidFill>
                <a:srgbClr val="000000"/>
              </a:solidFill>
              <a:latin typeface="Calibri"/>
              <a:ea typeface="Calibri"/>
              <a:cs typeface="Calibri"/>
              <a:sym typeface="Calibri"/>
            </a:endParaRPr>
          </a:p>
          <a:p>
            <a:pPr lvl="0" eaLnBrk="1" fontAlgn="auto" hangingPunct="1">
              <a:spcBef>
                <a:spcPts val="0"/>
              </a:spcBef>
              <a:spcAft>
                <a:spcPts val="0"/>
              </a:spcAft>
              <a:buClr>
                <a:srgbClr val="000000"/>
              </a:buClr>
              <a:buSzPts val="1800"/>
            </a:pPr>
            <a:r>
              <a:rPr lang="en-US" kern="0" dirty="0">
                <a:solidFill>
                  <a:srgbClr val="000000"/>
                </a:solidFill>
                <a:latin typeface="Calibri"/>
                <a:ea typeface="Calibri"/>
                <a:cs typeface="Calibri"/>
                <a:sym typeface="Calibri"/>
              </a:rPr>
              <a:t>11. Linus' law: given a sufficiently large base of testers and developers, almost every problem will be quickly identified and the weaknesses eliminated </a:t>
            </a:r>
          </a:p>
          <a:p>
            <a:pPr marL="0" marR="0" lvl="0" indent="0" algn="l" defTabSz="914400" rtl="0" eaLnBrk="1" fontAlgn="auto" latinLnBrk="0" hangingPunct="1">
              <a:lnSpc>
                <a:spcPct val="100000"/>
              </a:lnSpc>
              <a:spcBef>
                <a:spcPts val="360"/>
              </a:spcBef>
              <a:spcAft>
                <a:spcPts val="0"/>
              </a:spcAft>
              <a:buClr>
                <a:srgbClr val="000000"/>
              </a:buClr>
              <a:buSzPts val="1800"/>
              <a:buFont typeface="Calibri"/>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Slide Number Placeholder 9"/>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27</a:t>
            </a:fld>
            <a:endParaRPr kumimoji="0" lang="en-US" sz="1200" b="0" i="0" u="none" strike="noStrike" kern="0" cap="none" spc="0" normalizeH="0" baseline="0" noProof="0">
              <a:ln>
                <a:noFill/>
              </a:ln>
              <a:solidFill>
                <a:srgbClr val="898989"/>
              </a:solidFill>
              <a:effectLst/>
              <a:uLnTx/>
              <a:uFillTx/>
              <a:latin typeface="Arial"/>
              <a:cs typeface="Arial"/>
              <a:sym typeface="Arial"/>
            </a:endParaRPr>
          </a:p>
        </p:txBody>
      </p:sp>
      <p:sp>
        <p:nvSpPr>
          <p:cNvPr id="11" name="Footer Placeholder 10"/>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21.12.2023</a:t>
            </a:r>
          </a:p>
        </p:txBody>
      </p:sp>
    </p:spTree>
    <p:extLst>
      <p:ext uri="{BB962C8B-B14F-4D97-AF65-F5344CB8AC3E}">
        <p14:creationId xmlns:p14="http://schemas.microsoft.com/office/powerpoint/2010/main" val="296693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pic>
        <p:nvPicPr>
          <p:cNvPr id="6" name="Slika 5">
            <a:extLst>
              <a:ext uri="{FF2B5EF4-FFF2-40B4-BE49-F238E27FC236}">
                <a16:creationId xmlns:a16="http://schemas.microsoft.com/office/drawing/2014/main" id="{A31DC993-039A-4C83-84A3-44D6A7201E7C}"/>
              </a:ext>
            </a:extLst>
          </p:cNvPr>
          <p:cNvPicPr>
            <a:picLocks noChangeAspect="1"/>
          </p:cNvPicPr>
          <p:nvPr/>
        </p:nvPicPr>
        <p:blipFill>
          <a:blip r:embed="rId3"/>
          <a:stretch>
            <a:fillRect/>
          </a:stretch>
        </p:blipFill>
        <p:spPr>
          <a:xfrm>
            <a:off x="1197581" y="3429000"/>
            <a:ext cx="7843706" cy="3429000"/>
          </a:xfrm>
          <a:prstGeom prst="rect">
            <a:avLst/>
          </a:prstGeom>
        </p:spPr>
      </p:pic>
      <p:sp>
        <p:nvSpPr>
          <p:cNvPr id="906" name="Google Shape;906;p33"/>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3"/>
          <p:cNvSpPr txBox="1"/>
          <p:nvPr/>
        </p:nvSpPr>
        <p:spPr>
          <a:xfrm>
            <a:off x="390525" y="260350"/>
            <a:ext cx="8229600" cy="56515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Tahoma"/>
              <a:buNone/>
              <a:tabLst/>
              <a:defRPr/>
            </a:pPr>
            <a:r>
              <a:rPr kumimoji="0" lang="sl-SI" sz="3600" b="0" i="0" u="none" strike="noStrike" kern="0" cap="none" spc="0" normalizeH="0" baseline="0" noProof="0" dirty="0">
                <a:ln>
                  <a:noFill/>
                </a:ln>
                <a:solidFill>
                  <a:srgbClr val="000000"/>
                </a:solidFill>
                <a:effectLst/>
                <a:uLnTx/>
                <a:uFillTx/>
                <a:latin typeface="Tahoma"/>
                <a:ea typeface="Tahoma"/>
                <a:cs typeface="Tahoma"/>
                <a:sym typeface="Tahoma"/>
              </a:rPr>
              <a:t>IS </a:t>
            </a:r>
            <a:r>
              <a:rPr kumimoji="0" lang="sl-SI" sz="3600" b="0" i="0" u="none" strike="noStrike" kern="0" cap="none" spc="0" normalizeH="0" baseline="0" noProof="0" dirty="0" err="1">
                <a:ln>
                  <a:noFill/>
                </a:ln>
                <a:solidFill>
                  <a:srgbClr val="000000"/>
                </a:solidFill>
                <a:effectLst/>
                <a:uLnTx/>
                <a:uFillTx/>
                <a:latin typeface="Tahoma"/>
                <a:ea typeface="Tahoma"/>
                <a:cs typeface="Tahoma"/>
                <a:sym typeface="Tahoma"/>
              </a:rPr>
              <a:t>laws</a:t>
            </a:r>
            <a:r>
              <a:rPr kumimoji="0" lang="en-US" sz="3600" b="0" i="0" u="none" strike="noStrike" kern="0" cap="none" spc="0" normalizeH="0" baseline="0" noProof="0" dirty="0">
                <a:ln>
                  <a:noFill/>
                </a:ln>
                <a:solidFill>
                  <a:srgbClr val="000000"/>
                </a:solidFill>
                <a:effectLst/>
                <a:uLnTx/>
                <a:uFillTx/>
                <a:latin typeface="Tahoma"/>
                <a:ea typeface="Tahoma"/>
                <a:cs typeface="Tahoma"/>
                <a:sym typeface="Tahoma"/>
              </a:rPr>
              <a:t> II</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08" name="Google Shape;908;p33"/>
          <p:cNvSpPr txBox="1"/>
          <p:nvPr/>
        </p:nvSpPr>
        <p:spPr>
          <a:xfrm>
            <a:off x="539750" y="1011237"/>
            <a:ext cx="8515350" cy="2862938"/>
          </a:xfrm>
          <a:prstGeom prst="rect">
            <a:avLst/>
          </a:prstGeom>
          <a:noFill/>
          <a:ln>
            <a:noFill/>
          </a:ln>
        </p:spPr>
        <p:txBody>
          <a:bodyPr spcFirstLastPara="1" wrap="square" lIns="92075" tIns="46025" rIns="92075" bIns="46025" anchor="t" anchorCtr="0">
            <a:spAutoFit/>
          </a:bodyPr>
          <a:lstStyle/>
          <a:p>
            <a:pPr lvl="0" eaLnBrk="1" fontAlgn="auto" hangingPunct="1">
              <a:spcBef>
                <a:spcPts val="0"/>
              </a:spcBef>
              <a:spcAft>
                <a:spcPts val="0"/>
              </a:spcAft>
              <a:buClr>
                <a:srgbClr val="000000"/>
              </a:buClr>
              <a:buSzPts val="1800"/>
            </a:pPr>
            <a:r>
              <a:rPr lang="en-US" sz="1600" kern="0" dirty="0">
                <a:solidFill>
                  <a:srgbClr val="000000"/>
                </a:solidFill>
                <a:latin typeface="Calibri"/>
                <a:ea typeface="Calibri"/>
                <a:cs typeface="Calibri"/>
                <a:sym typeface="Calibri"/>
              </a:rPr>
              <a:t>12. Amdahl's law: there is always a part of the problem that cannot be distributed in parallel</a:t>
            </a:r>
          </a:p>
          <a:p>
            <a:pPr lvl="0" eaLnBrk="1" fontAlgn="auto" hangingPunct="1">
              <a:spcBef>
                <a:spcPts val="0"/>
              </a:spcBef>
              <a:spcAft>
                <a:spcPts val="0"/>
              </a:spcAft>
              <a:buClr>
                <a:srgbClr val="000000"/>
              </a:buClr>
              <a:buSzPts val="1800"/>
            </a:pPr>
            <a:r>
              <a:rPr lang="en-US" sz="1600" kern="0" dirty="0">
                <a:solidFill>
                  <a:srgbClr val="000000"/>
                </a:solidFill>
                <a:latin typeface="Calibri"/>
                <a:ea typeface="Calibri"/>
                <a:cs typeface="Calibri"/>
                <a:sym typeface="Calibri"/>
              </a:rPr>
              <a:t>13. Gustafson's law addresses the shortcomings of Amdahl's law</a:t>
            </a:r>
          </a:p>
          <a:p>
            <a:pPr lvl="0" eaLnBrk="1" fontAlgn="auto" hangingPunct="1">
              <a:spcBef>
                <a:spcPts val="0"/>
              </a:spcBef>
              <a:spcAft>
                <a:spcPts val="0"/>
              </a:spcAft>
              <a:buClr>
                <a:srgbClr val="000000"/>
              </a:buClr>
              <a:buSzPts val="1800"/>
            </a:pPr>
            <a:r>
              <a:rPr lang="en-US" sz="1600" kern="0" dirty="0">
                <a:solidFill>
                  <a:srgbClr val="000000"/>
                </a:solidFill>
                <a:latin typeface="Calibri"/>
                <a:ea typeface="Calibri"/>
                <a:cs typeface="Calibri"/>
                <a:sym typeface="Calibri"/>
              </a:rPr>
              <a:t>14. </a:t>
            </a:r>
            <a:r>
              <a:rPr lang="en-US" sz="1600" kern="0" dirty="0" err="1">
                <a:solidFill>
                  <a:srgbClr val="000000"/>
                </a:solidFill>
                <a:latin typeface="Calibri"/>
                <a:ea typeface="Calibri"/>
                <a:cs typeface="Calibri"/>
                <a:sym typeface="Calibri"/>
              </a:rPr>
              <a:t>Grosch</a:t>
            </a:r>
            <a:r>
              <a:rPr lang="en-US" sz="1600" kern="0" dirty="0">
                <a:solidFill>
                  <a:srgbClr val="000000"/>
                </a:solidFill>
                <a:latin typeface="Calibri"/>
                <a:ea typeface="Calibri"/>
                <a:cs typeface="Calibri"/>
                <a:sym typeface="Calibri"/>
              </a:rPr>
              <a:t> or Cray's law: added value is proportional to the square root of the increase in velocity</a:t>
            </a:r>
          </a:p>
          <a:p>
            <a:pPr lvl="0" eaLnBrk="1" fontAlgn="auto" hangingPunct="1">
              <a:spcBef>
                <a:spcPts val="0"/>
              </a:spcBef>
              <a:spcAft>
                <a:spcPts val="0"/>
              </a:spcAft>
              <a:buClr>
                <a:srgbClr val="000000"/>
              </a:buClr>
              <a:buSzPts val="1800"/>
            </a:pPr>
            <a:r>
              <a:rPr lang="en-US" sz="1600" kern="0" dirty="0">
                <a:solidFill>
                  <a:srgbClr val="000000"/>
                </a:solidFill>
                <a:latin typeface="Calibri"/>
                <a:ea typeface="Calibri"/>
                <a:cs typeface="Calibri"/>
                <a:sym typeface="Calibri"/>
              </a:rPr>
              <a:t>15. Rock or Moore's Law: the cost of a semiconductor chip plant doubles every four years</a:t>
            </a:r>
          </a:p>
          <a:p>
            <a:pPr lvl="0" eaLnBrk="1" fontAlgn="auto" hangingPunct="1">
              <a:spcBef>
                <a:spcPts val="0"/>
              </a:spcBef>
              <a:spcAft>
                <a:spcPts val="0"/>
              </a:spcAft>
              <a:buClr>
                <a:srgbClr val="000000"/>
              </a:buClr>
              <a:buSzPts val="1800"/>
            </a:pPr>
            <a:r>
              <a:rPr lang="en-US" sz="1600" kern="0" dirty="0">
                <a:solidFill>
                  <a:srgbClr val="000000"/>
                </a:solidFill>
                <a:latin typeface="Calibri"/>
                <a:ea typeface="Calibri"/>
                <a:cs typeface="Calibri"/>
                <a:sym typeface="Calibri"/>
              </a:rPr>
              <a:t>16. Wirth or </a:t>
            </a:r>
            <a:r>
              <a:rPr lang="en-US" sz="1600" kern="0" dirty="0" err="1">
                <a:solidFill>
                  <a:srgbClr val="000000"/>
                </a:solidFill>
                <a:latin typeface="Calibri"/>
                <a:ea typeface="Calibri"/>
                <a:cs typeface="Calibri"/>
                <a:sym typeface="Calibri"/>
              </a:rPr>
              <a:t>Pagev</a:t>
            </a:r>
            <a:r>
              <a:rPr lang="en-US" sz="1600" kern="0" dirty="0">
                <a:solidFill>
                  <a:srgbClr val="000000"/>
                </a:solidFill>
                <a:latin typeface="Calibri"/>
                <a:ea typeface="Calibri"/>
                <a:cs typeface="Calibri"/>
                <a:sym typeface="Calibri"/>
              </a:rPr>
              <a:t> or Gates or May law: software gets slower faster than hardware gets faster</a:t>
            </a:r>
          </a:p>
          <a:p>
            <a:pPr lvl="0" eaLnBrk="1" fontAlgn="auto" hangingPunct="1">
              <a:spcBef>
                <a:spcPts val="0"/>
              </a:spcBef>
              <a:spcAft>
                <a:spcPts val="0"/>
              </a:spcAft>
              <a:buClr>
                <a:srgbClr val="000000"/>
              </a:buClr>
              <a:buSzPts val="1800"/>
            </a:pPr>
            <a:r>
              <a:rPr lang="en-US" sz="1600" kern="0" dirty="0">
                <a:solidFill>
                  <a:srgbClr val="000000"/>
                </a:solidFill>
                <a:latin typeface="Calibri"/>
                <a:ea typeface="Calibri"/>
                <a:cs typeface="Calibri"/>
                <a:sym typeface="Calibri"/>
              </a:rPr>
              <a:t>17. Legislation of Andreessen or Lewis or Fleming or network capitalism: the post-industrial economy is transformed into a friction-free economy</a:t>
            </a:r>
          </a:p>
          <a:p>
            <a:pPr lvl="0" eaLnBrk="1" fontAlgn="auto" hangingPunct="1">
              <a:spcBef>
                <a:spcPts val="0"/>
              </a:spcBef>
              <a:spcAft>
                <a:spcPts val="0"/>
              </a:spcAft>
              <a:buClr>
                <a:srgbClr val="000000"/>
              </a:buClr>
              <a:buSzPts val="1800"/>
            </a:pPr>
            <a:r>
              <a:rPr lang="en-US" sz="1600" kern="0" dirty="0">
                <a:solidFill>
                  <a:srgbClr val="000000"/>
                </a:solidFill>
                <a:latin typeface="Calibri"/>
                <a:ea typeface="Calibri"/>
                <a:cs typeface="Calibri"/>
                <a:sym typeface="Calibri"/>
              </a:rPr>
              <a:t>18. The cyber world doubles wealth real or fictional</a:t>
            </a:r>
          </a:p>
          <a:p>
            <a:pPr lvl="0" eaLnBrk="1" fontAlgn="auto" hangingPunct="1">
              <a:spcBef>
                <a:spcPts val="0"/>
              </a:spcBef>
              <a:spcAft>
                <a:spcPts val="0"/>
              </a:spcAft>
              <a:buClr>
                <a:srgbClr val="000000"/>
              </a:buClr>
              <a:buSzPts val="1800"/>
            </a:pPr>
            <a:r>
              <a:rPr lang="en-US" sz="1600" kern="0" dirty="0">
                <a:solidFill>
                  <a:srgbClr val="000000"/>
                </a:solidFill>
                <a:latin typeface="Calibri"/>
                <a:ea typeface="Calibri"/>
                <a:cs typeface="Calibri"/>
                <a:sym typeface="Calibri"/>
              </a:rPr>
              <a:t>19. A side effect of the information society is the overloading of people with information</a:t>
            </a:r>
          </a:p>
          <a:p>
            <a:pPr lvl="0" eaLnBrk="1" fontAlgn="auto" hangingPunct="1">
              <a:spcBef>
                <a:spcPts val="0"/>
              </a:spcBef>
              <a:spcAft>
                <a:spcPts val="0"/>
              </a:spcAft>
              <a:buClr>
                <a:srgbClr val="000000"/>
              </a:buClr>
              <a:buSzPts val="1800"/>
            </a:pPr>
            <a:r>
              <a:rPr lang="en-US" sz="1600" kern="0" dirty="0">
                <a:solidFill>
                  <a:srgbClr val="000000"/>
                </a:solidFill>
                <a:latin typeface="Calibri"/>
                <a:ea typeface="Calibri"/>
                <a:cs typeface="Calibri"/>
                <a:sym typeface="Calibri"/>
              </a:rPr>
              <a:t>20. The Internet is the most democratic and free medium in the world</a:t>
            </a:r>
          </a:p>
          <a:p>
            <a:pPr lvl="0" eaLnBrk="1" fontAlgn="auto" hangingPunct="1">
              <a:spcBef>
                <a:spcPts val="0"/>
              </a:spcBef>
              <a:spcAft>
                <a:spcPts val="0"/>
              </a:spcAft>
              <a:buClr>
                <a:srgbClr val="000000"/>
              </a:buClr>
              <a:buSzPts val="1800"/>
            </a:pPr>
            <a:r>
              <a:rPr lang="en-US" sz="1600" kern="0" dirty="0">
                <a:solidFill>
                  <a:srgbClr val="000000"/>
                </a:solidFill>
                <a:latin typeface="Calibri"/>
                <a:ea typeface="Calibri"/>
                <a:cs typeface="Calibri"/>
                <a:sym typeface="Calibri"/>
              </a:rPr>
              <a:t>21. The information society belongs to all of us, or at least should</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28</a:t>
            </a:fld>
            <a:endParaRPr kumimoji="0" lang="en-US" sz="1200" b="0" i="0" u="none" strike="noStrike" kern="0" cap="none" spc="0" normalizeH="0" baseline="0" noProof="0">
              <a:ln>
                <a:noFill/>
              </a:ln>
              <a:solidFill>
                <a:srgbClr val="898989"/>
              </a:solidFill>
              <a:effectLst/>
              <a:uLnTx/>
              <a:uFillTx/>
              <a:latin typeface="Arial"/>
              <a:cs typeface="Arial"/>
              <a:sym typeface="Arial"/>
            </a:endParaRPr>
          </a:p>
        </p:txBody>
      </p:sp>
      <p:sp>
        <p:nvSpPr>
          <p:cNvPr id="4" name="Footer Placeholder 3"/>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21.12.2023</a:t>
            </a:r>
          </a:p>
        </p:txBody>
      </p:sp>
    </p:spTree>
    <p:extLst>
      <p:ext uri="{BB962C8B-B14F-4D97-AF65-F5344CB8AC3E}">
        <p14:creationId xmlns:p14="http://schemas.microsoft.com/office/powerpoint/2010/main" val="2084109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90" name="Google Shape;890;p31"/>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1"/>
          <p:cNvSpPr txBox="1"/>
          <p:nvPr/>
        </p:nvSpPr>
        <p:spPr>
          <a:xfrm>
            <a:off x="457200" y="116632"/>
            <a:ext cx="8229600" cy="144016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Tahoma"/>
              <a:buNone/>
              <a:tabLst/>
              <a:defRPr/>
            </a:pPr>
            <a:r>
              <a:rPr kumimoji="0" lang="sl-SI" sz="3600" b="0" i="0" u="none" strike="noStrike" kern="0" cap="none" spc="0" normalizeH="0" baseline="0" noProof="0" dirty="0" err="1">
                <a:ln>
                  <a:noFill/>
                </a:ln>
                <a:solidFill>
                  <a:srgbClr val="000000"/>
                </a:solidFill>
                <a:effectLst/>
                <a:uLnTx/>
                <a:uFillTx/>
                <a:latin typeface="Tahoma"/>
                <a:ea typeface="Tahoma"/>
                <a:cs typeface="Tahoma"/>
                <a:sym typeface="Tahoma"/>
              </a:rPr>
              <a:t>Exponential</a:t>
            </a:r>
            <a:r>
              <a:rPr kumimoji="0" lang="sl-SI" sz="3600" b="0" i="0" u="none" strike="noStrike" kern="0" cap="none" spc="0" normalizeH="0" baseline="0" noProof="0" dirty="0">
                <a:ln>
                  <a:noFill/>
                </a:ln>
                <a:solidFill>
                  <a:srgbClr val="000000"/>
                </a:solidFill>
                <a:effectLst/>
                <a:uLnTx/>
                <a:uFillTx/>
                <a:latin typeface="Tahoma"/>
                <a:ea typeface="Tahoma"/>
                <a:cs typeface="Tahoma"/>
                <a:sym typeface="Tahoma"/>
              </a:rPr>
              <a:t> </a:t>
            </a:r>
            <a:r>
              <a:rPr kumimoji="0" lang="sl-SI" sz="3600" b="0" i="0" u="none" strike="noStrike" kern="0" cap="none" spc="0" normalizeH="0" baseline="0" noProof="0" dirty="0" err="1">
                <a:ln>
                  <a:noFill/>
                </a:ln>
                <a:solidFill>
                  <a:srgbClr val="000000"/>
                </a:solidFill>
                <a:effectLst/>
                <a:uLnTx/>
                <a:uFillTx/>
                <a:latin typeface="Tahoma"/>
                <a:ea typeface="Tahoma"/>
                <a:cs typeface="Tahoma"/>
                <a:sym typeface="Tahoma"/>
              </a:rPr>
              <a:t>laws</a:t>
            </a:r>
            <a:r>
              <a:rPr kumimoji="0" lang="sl-SI" sz="3600" b="0" i="0" u="none" strike="noStrike" kern="0" cap="none" spc="0" normalizeH="0" baseline="0" noProof="0" dirty="0">
                <a:ln>
                  <a:noFill/>
                </a:ln>
                <a:solidFill>
                  <a:srgbClr val="000000"/>
                </a:solidFill>
                <a:effectLst/>
                <a:uLnTx/>
                <a:uFillTx/>
                <a:latin typeface="Tahoma"/>
                <a:ea typeface="Tahoma"/>
                <a:cs typeface="Tahoma"/>
                <a:sym typeface="Tahoma"/>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92" name="Google Shape;892;p31"/>
          <p:cNvSpPr txBox="1"/>
          <p:nvPr/>
        </p:nvSpPr>
        <p:spPr>
          <a:xfrm>
            <a:off x="539750" y="1214437"/>
            <a:ext cx="8515350" cy="4155600"/>
          </a:xfrm>
          <a:prstGeom prst="rect">
            <a:avLst/>
          </a:prstGeom>
          <a:noFill/>
          <a:ln>
            <a:noFill/>
          </a:ln>
        </p:spPr>
        <p:txBody>
          <a:bodyPr spcFirstLastPara="1" wrap="square" lIns="92075" tIns="46025" rIns="92075" bIns="460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lang="en-SI"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lang="en-SI"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lang="en-SI"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I" sz="2400" b="0" i="0" u="none" strike="noStrike" kern="0" cap="none" spc="0" normalizeH="0" baseline="0" noProof="0" dirty="0">
                <a:ln>
                  <a:noFill/>
                </a:ln>
                <a:solidFill>
                  <a:srgbClr val="000000"/>
                </a:solidFill>
                <a:effectLst/>
                <a:uLnTx/>
                <a:uFillTx/>
                <a:latin typeface="Tahoma"/>
                <a:ea typeface="Tahoma"/>
                <a:cs typeface="Tahoma"/>
                <a:sym typeface="Tahoma"/>
              </a:rPr>
              <a:t>1 </a:t>
            </a:r>
            <a:r>
              <a:rPr kumimoji="0" lang="sl-SI" sz="2400" b="0" i="0" u="none" strike="noStrike" kern="0" cap="none" spc="0" normalizeH="0" baseline="0" noProof="0" dirty="0">
                <a:ln>
                  <a:noFill/>
                </a:ln>
                <a:solidFill>
                  <a:srgbClr val="000000"/>
                </a:solidFill>
                <a:effectLst/>
                <a:uLnTx/>
                <a:uFillTx/>
                <a:latin typeface="Tahoma"/>
                <a:ea typeface="Tahoma"/>
                <a:cs typeface="Tahoma"/>
                <a:sym typeface="Tahoma"/>
              </a:rPr>
              <a:t>m</a:t>
            </a:r>
            <a:r>
              <a:rPr kumimoji="0" lang="en-SI" sz="2400" b="0" i="0" u="none" strike="noStrike" kern="0" cap="none" spc="0" normalizeH="0" baseline="0" noProof="0" dirty="0">
                <a:ln>
                  <a:noFill/>
                </a:ln>
                <a:solidFill>
                  <a:srgbClr val="000000"/>
                </a:solidFill>
                <a:effectLst/>
                <a:uLnTx/>
                <a:uFillTx/>
                <a:latin typeface="Tahoma"/>
                <a:ea typeface="Tahoma"/>
                <a:cs typeface="Tahoma"/>
                <a:sym typeface="Tahoma"/>
              </a:rPr>
              <a:t>m, each step x10</a:t>
            </a:r>
            <a:endParaRPr kumimoji="0" lang="sl-SI" sz="2400" b="0" i="0" u="none" strike="noStrike" kern="0" cap="none" spc="0" normalizeH="0" baseline="0" noProof="0" dirty="0">
              <a:ln>
                <a:noFill/>
              </a:ln>
              <a:solidFill>
                <a:srgbClr val="000000"/>
              </a:solidFill>
              <a:effectLst/>
              <a:uLnTx/>
              <a:uFillTx/>
              <a:latin typeface="Tahoma"/>
              <a:ea typeface="Tahoma"/>
              <a:cs typeface="Tahoma"/>
              <a:sym typeface="Tahom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sl-SI" sz="2400" kern="0" dirty="0">
              <a:solidFill>
                <a:srgbClr val="000000"/>
              </a:solidFill>
              <a:latin typeface="Tahoma"/>
              <a:ea typeface="Tahoma"/>
              <a:cs typeface="Tahoma"/>
              <a:sym typeface="Tahom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sl-SI" sz="2400" kern="0" dirty="0">
              <a:solidFill>
                <a:srgbClr val="000000"/>
              </a:solidFill>
              <a:latin typeface="Tahoma"/>
              <a:ea typeface="Tahoma"/>
              <a:cs typeface="Tahoma"/>
              <a:sym typeface="Tahom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sl-SI" sz="2400" kern="0" dirty="0">
              <a:solidFill>
                <a:srgbClr val="000000"/>
              </a:solidFill>
              <a:latin typeface="Tahoma"/>
              <a:ea typeface="Tahoma"/>
              <a:cs typeface="Tahoma"/>
              <a:sym typeface="Tahoma"/>
            </a:endParaRPr>
          </a:p>
          <a:p>
            <a:pPr lvl="0" eaLnBrk="1" fontAlgn="auto" hangingPunct="1">
              <a:spcBef>
                <a:spcPts val="0"/>
              </a:spcBef>
              <a:spcAft>
                <a:spcPts val="0"/>
              </a:spcAft>
              <a:buClr>
                <a:srgbClr val="000000"/>
              </a:buClr>
              <a:defRPr/>
            </a:pPr>
            <a:r>
              <a:rPr lang="en-US" sz="2400" kern="0" dirty="0">
                <a:solidFill>
                  <a:srgbClr val="000000"/>
                </a:solidFill>
                <a:latin typeface="Tahoma"/>
                <a:ea typeface="Tahoma"/>
                <a:cs typeface="Tahoma"/>
                <a:sym typeface="Tahoma"/>
              </a:rPr>
              <a:t>ICT enables progress of human </a:t>
            </a:r>
            <a:r>
              <a:rPr lang="en-US" sz="2400" kern="0" dirty="0" err="1">
                <a:solidFill>
                  <a:srgbClr val="000000"/>
                </a:solidFill>
                <a:latin typeface="Tahoma"/>
                <a:ea typeface="Tahoma"/>
                <a:cs typeface="Tahoma"/>
                <a:sym typeface="Tahoma"/>
              </a:rPr>
              <a:t>civilisation</a:t>
            </a:r>
            <a:r>
              <a:rPr lang="en-US" sz="2400" kern="0" dirty="0">
                <a:solidFill>
                  <a:srgbClr val="000000"/>
                </a:solidFill>
                <a:latin typeface="Tahoma"/>
                <a:ea typeface="Tahoma"/>
                <a:cs typeface="Tahoma"/>
                <a:sym typeface="Tahoma"/>
              </a:rPr>
              <a:t>!</a:t>
            </a:r>
            <a:r>
              <a:rPr lang="sl-SI" sz="2400" kern="0" dirty="0">
                <a:solidFill>
                  <a:srgbClr val="000000"/>
                </a:solidFill>
                <a:latin typeface="Tahoma"/>
                <a:ea typeface="Tahoma"/>
                <a:cs typeface="Tahoma"/>
                <a:sym typeface="Tahoma"/>
              </a:rPr>
              <a:t> </a:t>
            </a:r>
            <a:br>
              <a:rPr lang="sl-SI" sz="2400" kern="0" dirty="0">
                <a:solidFill>
                  <a:srgbClr val="000000"/>
                </a:solidFill>
                <a:latin typeface="Tahoma"/>
                <a:ea typeface="Tahoma"/>
                <a:cs typeface="Tahoma"/>
                <a:sym typeface="Tahoma"/>
              </a:rPr>
            </a:br>
            <a:r>
              <a:rPr lang="sl-SI" sz="2400" kern="0" dirty="0" err="1">
                <a:solidFill>
                  <a:srgbClr val="000000"/>
                </a:solidFill>
                <a:latin typeface="Tahoma"/>
                <a:ea typeface="Tahoma"/>
                <a:cs typeface="Tahoma"/>
                <a:sym typeface="Tahoma"/>
              </a:rPr>
              <a:t>Pushing</a:t>
            </a:r>
            <a:r>
              <a:rPr lang="sl-SI" sz="2400" kern="0" dirty="0">
                <a:solidFill>
                  <a:srgbClr val="000000"/>
                </a:solidFill>
                <a:latin typeface="Tahoma"/>
                <a:ea typeface="Tahoma"/>
                <a:cs typeface="Tahoma"/>
                <a:sym typeface="Tahoma"/>
              </a:rPr>
              <a:t> </a:t>
            </a:r>
            <a:r>
              <a:rPr lang="sl-SI" sz="2400" kern="0" dirty="0" err="1">
                <a:solidFill>
                  <a:srgbClr val="000000"/>
                </a:solidFill>
                <a:latin typeface="Tahoma"/>
                <a:ea typeface="Tahoma"/>
                <a:cs typeface="Tahoma"/>
                <a:sym typeface="Tahoma"/>
              </a:rPr>
              <a:t>forward</a:t>
            </a:r>
            <a:r>
              <a:rPr lang="sl-SI" sz="2400" kern="0" dirty="0">
                <a:solidFill>
                  <a:srgbClr val="000000"/>
                </a:solidFill>
                <a:latin typeface="Tahoma"/>
                <a:ea typeface="Tahoma"/>
                <a:cs typeface="Tahoma"/>
                <a:sym typeface="Tahoma"/>
              </a:rPr>
              <a:t> </a:t>
            </a:r>
            <a:r>
              <a:rPr lang="sl-SI" sz="2400" kern="0" dirty="0" err="1">
                <a:solidFill>
                  <a:srgbClr val="000000"/>
                </a:solidFill>
                <a:latin typeface="Tahoma"/>
                <a:ea typeface="Tahoma"/>
                <a:cs typeface="Tahoma"/>
                <a:sym typeface="Tahoma"/>
              </a:rPr>
              <a:t>with</a:t>
            </a:r>
            <a:r>
              <a:rPr lang="sl-SI" sz="2400" kern="0" dirty="0">
                <a:solidFill>
                  <a:srgbClr val="000000"/>
                </a:solidFill>
                <a:latin typeface="Tahoma"/>
                <a:ea typeface="Tahoma"/>
                <a:cs typeface="Tahoma"/>
                <a:sym typeface="Tahoma"/>
              </a:rPr>
              <a:t> </a:t>
            </a:r>
            <a:r>
              <a:rPr lang="sl-SI" sz="2400" kern="0" dirty="0" err="1">
                <a:solidFill>
                  <a:srgbClr val="000000"/>
                </a:solidFill>
                <a:latin typeface="Tahoma"/>
                <a:ea typeface="Tahoma"/>
                <a:cs typeface="Tahoma"/>
                <a:sym typeface="Tahoma"/>
              </a:rPr>
              <a:t>fantastic</a:t>
            </a:r>
            <a:r>
              <a:rPr lang="sl-SI" sz="2400" kern="0" dirty="0">
                <a:solidFill>
                  <a:srgbClr val="000000"/>
                </a:solidFill>
                <a:latin typeface="Tahoma"/>
                <a:ea typeface="Tahoma"/>
                <a:cs typeface="Tahoma"/>
                <a:sym typeface="Tahoma"/>
              </a:rPr>
              <a:t> </a:t>
            </a:r>
            <a:r>
              <a:rPr lang="sl-SI" sz="2400" kern="0" dirty="0" err="1">
                <a:solidFill>
                  <a:srgbClr val="000000"/>
                </a:solidFill>
                <a:latin typeface="Tahoma"/>
                <a:ea typeface="Tahoma"/>
                <a:cs typeface="Tahoma"/>
                <a:sym typeface="Tahoma"/>
              </a:rPr>
              <a:t>speed</a:t>
            </a:r>
            <a:endParaRPr lang="en-US" sz="2400" kern="0" dirty="0">
              <a:solidFill>
                <a:srgbClr val="000000"/>
              </a:solidFill>
              <a:latin typeface="Tahoma"/>
              <a:ea typeface="Tahoma"/>
              <a:cs typeface="Tahoma"/>
              <a:sym typeface="Tahoma"/>
            </a:endParaRPr>
          </a:p>
          <a:p>
            <a:pPr lvl="0" eaLnBrk="1" fontAlgn="auto" hangingPunct="1">
              <a:spcBef>
                <a:spcPts val="0"/>
              </a:spcBef>
              <a:spcAft>
                <a:spcPts val="0"/>
              </a:spcAft>
              <a:buClr>
                <a:srgbClr val="000000"/>
              </a:buClr>
              <a:defRPr/>
            </a:pPr>
            <a:endParaRPr lang="en-US" sz="2400" kern="0" dirty="0">
              <a:solidFill>
                <a:srgbClr val="000000"/>
              </a:solidFill>
              <a:latin typeface="Tahoma"/>
              <a:ea typeface="Tahoma"/>
              <a:cs typeface="Tahoma"/>
              <a:sym typeface="Tahom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I" sz="240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3" name="Slide Number Placeholder 2"/>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29</a:t>
            </a:fld>
            <a:endParaRPr kumimoji="0" lang="en-US" sz="1200" b="0" i="0" u="none" strike="noStrike" kern="0" cap="none" spc="0" normalizeH="0" baseline="0" noProof="0">
              <a:ln>
                <a:noFill/>
              </a:ln>
              <a:solidFill>
                <a:srgbClr val="898989"/>
              </a:solidFill>
              <a:effectLst/>
              <a:uLnTx/>
              <a:uFillTx/>
              <a:latin typeface="Arial"/>
              <a:cs typeface="Arial"/>
              <a:sym typeface="Arial"/>
            </a:endParaRPr>
          </a:p>
        </p:txBody>
      </p:sp>
      <p:sp>
        <p:nvSpPr>
          <p:cNvPr id="4" name="Footer Placeholder 3"/>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21.12.2023</a:t>
            </a:r>
          </a:p>
        </p:txBody>
      </p:sp>
    </p:spTree>
    <p:extLst>
      <p:ext uri="{BB962C8B-B14F-4D97-AF65-F5344CB8AC3E}">
        <p14:creationId xmlns:p14="http://schemas.microsoft.com/office/powerpoint/2010/main" val="3051066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55576" y="526827"/>
            <a:ext cx="4294504" cy="1598992"/>
          </a:xfrm>
        </p:spPr>
        <p:txBody>
          <a:bodyPr>
            <a:noAutofit/>
          </a:bodyPr>
          <a:lstStyle/>
          <a:p>
            <a:pPr algn="ctr" eaLnBrk="1" hangingPunct="1">
              <a:defRPr/>
            </a:pPr>
            <a:r>
              <a:rPr lang="sl-SI" sz="2800" b="1" dirty="0" err="1">
                <a:effectLst>
                  <a:outerShdw blurRad="38100" dist="38100" dir="2700000" algn="tl">
                    <a:srgbClr val="C0C0C0"/>
                  </a:outerShdw>
                </a:effectLst>
              </a:rPr>
              <a:t>World-wide</a:t>
            </a:r>
            <a:r>
              <a:rPr lang="sl-SI" sz="2800" b="1" dirty="0">
                <a:effectLst>
                  <a:outerShdw blurRad="38100" dist="38100" dir="2700000" algn="tl">
                    <a:srgbClr val="C0C0C0"/>
                  </a:outerShdw>
                </a:effectLst>
              </a:rPr>
              <a:t> </a:t>
            </a:r>
            <a:r>
              <a:rPr lang="sl-SI" sz="2800" b="1" dirty="0" err="1">
                <a:effectLst>
                  <a:outerShdw blurRad="38100" dist="38100" dir="2700000" algn="tl">
                    <a:srgbClr val="C0C0C0"/>
                  </a:outerShdw>
                </a:effectLst>
              </a:rPr>
              <a:t>competitions</a:t>
            </a:r>
            <a:r>
              <a:rPr lang="sl-SI" sz="2800" b="1" dirty="0">
                <a:effectLst>
                  <a:outerShdw blurRad="38100" dist="38100" dir="2700000" algn="tl">
                    <a:srgbClr val="C0C0C0"/>
                  </a:outerShdw>
                </a:effectLst>
              </a:rPr>
              <a:t> Sussex-</a:t>
            </a:r>
            <a:r>
              <a:rPr lang="sl-SI" sz="2800" b="1" dirty="0" err="1">
                <a:effectLst>
                  <a:outerShdw blurRad="38100" dist="38100" dir="2700000" algn="tl">
                    <a:srgbClr val="C0C0C0"/>
                  </a:outerShdw>
                </a:effectLst>
              </a:rPr>
              <a:t>Huawei</a:t>
            </a:r>
            <a:r>
              <a:rPr lang="sl-SI" sz="2800" b="1" dirty="0">
                <a:effectLst>
                  <a:outerShdw blurRad="38100" dist="38100" dir="2700000" algn="tl">
                    <a:srgbClr val="C0C0C0"/>
                  </a:outerShdw>
                </a:effectLst>
              </a:rPr>
              <a:t>, XPRIZE 250.000 $</a:t>
            </a:r>
            <a:br>
              <a:rPr lang="sl-SI" sz="2800" b="1" dirty="0">
                <a:effectLst>
                  <a:outerShdw blurRad="38100" dist="38100" dir="2700000" algn="tl">
                    <a:srgbClr val="C0C0C0"/>
                  </a:outerShdw>
                </a:effectLst>
              </a:rPr>
            </a:br>
            <a:r>
              <a:rPr lang="sl-SI" sz="2800" b="1" dirty="0">
                <a:effectLst>
                  <a:outerShdw blurRad="38100" dist="38100" dir="2700000" algn="tl">
                    <a:srgbClr val="C0C0C0"/>
                  </a:outerShdw>
                </a:effectLst>
              </a:rPr>
              <a:t>6 out </a:t>
            </a:r>
            <a:r>
              <a:rPr lang="sl-SI" sz="2800" b="1" dirty="0" err="1">
                <a:effectLst>
                  <a:outerShdw blurRad="38100" dist="38100" dir="2700000" algn="tl">
                    <a:srgbClr val="C0C0C0"/>
                  </a:outerShdw>
                </a:effectLst>
              </a:rPr>
              <a:t>of</a:t>
            </a:r>
            <a:r>
              <a:rPr lang="sl-SI" sz="2800" b="1" dirty="0">
                <a:effectLst>
                  <a:outerShdw blurRad="38100" dist="38100" dir="2700000" algn="tl">
                    <a:srgbClr val="C0C0C0"/>
                  </a:outerShdw>
                </a:effectLst>
              </a:rPr>
              <a:t> 10</a:t>
            </a:r>
            <a:endParaRPr lang="en-US" sz="2800" b="1" dirty="0">
              <a:effectLst>
                <a:outerShdw blurRad="38100" dist="38100" dir="2700000" algn="tl">
                  <a:srgbClr val="C0C0C0"/>
                </a:outerShdw>
              </a:effectLst>
            </a:endParaRPr>
          </a:p>
        </p:txBody>
      </p:sp>
      <p:sp>
        <p:nvSpPr>
          <p:cNvPr id="9219" name="Rectangle 3"/>
          <p:cNvSpPr>
            <a:spLocks noChangeArrowheads="1"/>
          </p:cNvSpPr>
          <p:nvPr/>
        </p:nvSpPr>
        <p:spPr bwMode="auto">
          <a:xfrm>
            <a:off x="1370410" y="1657350"/>
            <a:ext cx="6858000" cy="27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en-US" sz="135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9220" name="Text Box 4"/>
          <p:cNvSpPr txBox="1">
            <a:spLocks noChangeArrowheads="1"/>
          </p:cNvSpPr>
          <p:nvPr/>
        </p:nvSpPr>
        <p:spPr bwMode="auto">
          <a:xfrm>
            <a:off x="1276351" y="1970486"/>
            <a:ext cx="6723460" cy="43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 </a:t>
            </a: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557213" indent="-214313">
              <a:defRPr>
                <a:solidFill>
                  <a:schemeClr val="tx1"/>
                </a:solidFill>
                <a:latin typeface="Tahoma" panose="020B0604030504040204" pitchFamily="34" charset="0"/>
              </a:defRPr>
            </a:lvl2pPr>
            <a:lvl3pPr marL="857250" indent="-171450">
              <a:defRPr>
                <a:solidFill>
                  <a:schemeClr val="tx1"/>
                </a:solidFill>
                <a:latin typeface="Tahoma" panose="020B0604030504040204" pitchFamily="34" charset="0"/>
              </a:defRPr>
            </a:lvl3pPr>
            <a:lvl4pPr marL="1200150" indent="-171450">
              <a:defRPr>
                <a:solidFill>
                  <a:schemeClr val="tx1"/>
                </a:solidFill>
                <a:latin typeface="Tahoma" panose="020B0604030504040204" pitchFamily="34" charset="0"/>
              </a:defRPr>
            </a:lvl4pPr>
            <a:lvl5pPr marL="1543050" indent="-171450">
              <a:defRPr>
                <a:solidFill>
                  <a:schemeClr val="tx1"/>
                </a:solidFill>
                <a:latin typeface="Tahoma" panose="020B0604030504040204" pitchFamily="34" charset="0"/>
              </a:defRPr>
            </a:lvl5pPr>
            <a:lvl6pPr marL="1885950" indent="-171450" eaLnBrk="0" fontAlgn="base" hangingPunct="0">
              <a:spcBef>
                <a:spcPct val="0"/>
              </a:spcBef>
              <a:spcAft>
                <a:spcPct val="0"/>
              </a:spcAft>
              <a:defRPr>
                <a:solidFill>
                  <a:schemeClr val="tx1"/>
                </a:solidFill>
                <a:latin typeface="Tahoma" panose="020B0604030504040204" pitchFamily="34" charset="0"/>
              </a:defRPr>
            </a:lvl6pPr>
            <a:lvl7pPr marL="2228850" indent="-171450" eaLnBrk="0" fontAlgn="base" hangingPunct="0">
              <a:spcBef>
                <a:spcPct val="0"/>
              </a:spcBef>
              <a:spcAft>
                <a:spcPct val="0"/>
              </a:spcAft>
              <a:defRPr>
                <a:solidFill>
                  <a:schemeClr val="tx1"/>
                </a:solidFill>
                <a:latin typeface="Tahoma" panose="020B0604030504040204" pitchFamily="34" charset="0"/>
              </a:defRPr>
            </a:lvl7pPr>
            <a:lvl8pPr marL="2571750" indent="-171450" eaLnBrk="0" fontAlgn="base" hangingPunct="0">
              <a:spcBef>
                <a:spcPct val="0"/>
              </a:spcBef>
              <a:spcAft>
                <a:spcPct val="0"/>
              </a:spcAft>
              <a:defRPr>
                <a:solidFill>
                  <a:schemeClr val="tx1"/>
                </a:solidFill>
                <a:latin typeface="Tahoma" panose="020B0604030504040204" pitchFamily="34" charset="0"/>
              </a:defRPr>
            </a:lvl8pPr>
            <a:lvl9pPr marL="2914650" indent="-17145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958EFC-99DF-4896-B6DD-666A0F34A5FB}" type="slidenum">
              <a:rPr kumimoji="0" lang="en-US" altLang="en-US" sz="1200" b="0"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2"/>
          <a:stretch>
            <a:fillRect/>
          </a:stretch>
        </p:blipFill>
        <p:spPr>
          <a:xfrm>
            <a:off x="5266104" y="230336"/>
            <a:ext cx="3897838" cy="292587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415" y="2491644"/>
            <a:ext cx="3372238" cy="2248158"/>
          </a:xfrm>
          <a:prstGeom prst="rect">
            <a:avLst/>
          </a:prstGeom>
        </p:spPr>
      </p:pic>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mn-cs"/>
              </a:rPr>
              <a:t>MPS, 21.12.2023</a:t>
            </a:r>
          </a:p>
        </p:txBody>
      </p:sp>
      <p:sp>
        <p:nvSpPr>
          <p:cNvPr id="6" name="Pravokotnik 5">
            <a:extLst>
              <a:ext uri="{FF2B5EF4-FFF2-40B4-BE49-F238E27FC236}">
                <a16:creationId xmlns:a16="http://schemas.microsoft.com/office/drawing/2014/main" id="{6A5E8BB9-E6A7-4CA3-ADCA-78759D6BA3A1}"/>
              </a:ext>
            </a:extLst>
          </p:cNvPr>
          <p:cNvSpPr/>
          <p:nvPr/>
        </p:nvSpPr>
        <p:spPr>
          <a:xfrm>
            <a:off x="1408415" y="5771332"/>
            <a:ext cx="6459332" cy="369332"/>
          </a:xfrm>
          <a:prstGeom prst="rect">
            <a:avLst/>
          </a:prstGeom>
        </p:spPr>
        <p:txBody>
          <a:bodyPr wrap="none">
            <a:spAutoFit/>
          </a:bodyPr>
          <a:lstStyle/>
          <a:p>
            <a:r>
              <a:rPr lang="sl-SI" dirty="0"/>
              <a:t>JSI XPRIZE VIDEO: https://video.arnes.si/watch/r14bzpjl19z2</a:t>
            </a:r>
          </a:p>
        </p:txBody>
      </p:sp>
      <p:pic>
        <p:nvPicPr>
          <p:cNvPr id="7" name="Slika 6">
            <a:extLst>
              <a:ext uri="{FF2B5EF4-FFF2-40B4-BE49-F238E27FC236}">
                <a16:creationId xmlns:a16="http://schemas.microsoft.com/office/drawing/2014/main" id="{273CA5FA-5F99-4A8C-93F3-321ECD6B69E8}"/>
              </a:ext>
            </a:extLst>
          </p:cNvPr>
          <p:cNvPicPr>
            <a:picLocks noChangeAspect="1"/>
          </p:cNvPicPr>
          <p:nvPr/>
        </p:nvPicPr>
        <p:blipFill>
          <a:blip r:embed="rId4"/>
          <a:stretch>
            <a:fillRect/>
          </a:stretch>
        </p:blipFill>
        <p:spPr>
          <a:xfrm>
            <a:off x="4799410" y="3398994"/>
            <a:ext cx="4153873" cy="2163754"/>
          </a:xfrm>
          <a:prstGeom prst="rect">
            <a:avLst/>
          </a:prstGeom>
        </p:spPr>
      </p:pic>
    </p:spTree>
    <p:extLst>
      <p:ext uri="{BB962C8B-B14F-4D97-AF65-F5344CB8AC3E}">
        <p14:creationId xmlns:p14="http://schemas.microsoft.com/office/powerpoint/2010/main" val="3082344028"/>
      </p:ext>
    </p:extLst>
  </p:cSld>
  <p:clrMapOvr>
    <a:masterClrMapping/>
  </p:clrMapOvr>
  <p:transition spd="med">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sl-SI" sz="1800">
              <a:solidFill>
                <a:srgbClr val="FFFFFF"/>
              </a:solidFill>
            </a:endParaRPr>
          </a:p>
        </p:txBody>
      </p:sp>
      <p:sp>
        <p:nvSpPr>
          <p:cNvPr id="23557" name="Rectangle 2"/>
          <p:cNvSpPr>
            <a:spLocks noChangeArrowheads="1"/>
          </p:cNvSpPr>
          <p:nvPr/>
        </p:nvSpPr>
        <p:spPr bwMode="auto">
          <a:xfrm>
            <a:off x="879475" y="1066800"/>
            <a:ext cx="799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sl-SI" sz="2000" b="1">
                <a:solidFill>
                  <a:srgbClr val="161616"/>
                </a:solidFill>
                <a:latin typeface="Times New Roman" panose="02020603050405020304" pitchFamily="18" charset="0"/>
                <a:cs typeface="Times New Roman" panose="02020603050405020304" pitchFamily="18" charset="0"/>
              </a:rPr>
              <a:t> </a:t>
            </a:r>
            <a:r>
              <a:rPr lang="sl-SI" sz="1600" b="1">
                <a:solidFill>
                  <a:srgbClr val="161616"/>
                </a:solidFill>
                <a:latin typeface="Times New Roman" panose="02020603050405020304" pitchFamily="18" charset="0"/>
                <a:cs typeface="Times New Roman" panose="02020603050405020304" pitchFamily="18" charset="0"/>
              </a:rPr>
              <a:t> </a:t>
            </a:r>
            <a:endParaRPr lang="en-US" sz="1400">
              <a:solidFill>
                <a:srgbClr val="161616"/>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23299EC0-4DA8-49B4-88E9-88F5845A100D}" type="slidenum">
              <a:rPr lang="en-US" smtClean="0"/>
              <a:pPr>
                <a:defRPr/>
              </a:pPr>
              <a:t>30</a:t>
            </a:fld>
            <a:endParaRPr lang="en-US"/>
          </a:p>
        </p:txBody>
      </p:sp>
      <p:pic>
        <p:nvPicPr>
          <p:cNvPr id="8" name="Picture 7"/>
          <p:cNvPicPr>
            <a:picLocks noChangeAspect="1"/>
          </p:cNvPicPr>
          <p:nvPr/>
        </p:nvPicPr>
        <p:blipFill>
          <a:blip r:embed="rId3"/>
          <a:stretch>
            <a:fillRect/>
          </a:stretch>
        </p:blipFill>
        <p:spPr>
          <a:xfrm>
            <a:off x="107504" y="6209570"/>
            <a:ext cx="1231499" cy="676715"/>
          </a:xfrm>
          <a:prstGeom prst="rect">
            <a:avLst/>
          </a:prstGeom>
        </p:spPr>
      </p:pic>
      <p:sp>
        <p:nvSpPr>
          <p:cNvPr id="3" name="Title 2"/>
          <p:cNvSpPr>
            <a:spLocks noGrp="1"/>
          </p:cNvSpPr>
          <p:nvPr>
            <p:ph type="title"/>
          </p:nvPr>
        </p:nvSpPr>
        <p:spPr>
          <a:xfrm>
            <a:off x="448852" y="82885"/>
            <a:ext cx="8229600" cy="904652"/>
          </a:xfrm>
        </p:spPr>
        <p:txBody>
          <a:bodyPr/>
          <a:lstStyle/>
          <a:p>
            <a:pPr algn="ctr"/>
            <a:r>
              <a:rPr lang="sl-SI" b="1" dirty="0">
                <a:solidFill>
                  <a:srgbClr val="010199"/>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Moore</a:t>
            </a:r>
            <a:r>
              <a:rPr lang="en-US" b="1" dirty="0">
                <a:solidFill>
                  <a:srgbClr val="010199"/>
                </a:solidFill>
                <a:effectLst>
                  <a:outerShdw blurRad="38100" dist="38100" dir="2700000" algn="tl">
                    <a:srgbClr val="C0C0C0"/>
                  </a:outerShdw>
                </a:effectLst>
              </a:rPr>
              <a:t>’s law</a:t>
            </a:r>
            <a:endParaRPr lang="sl-SI" dirty="0"/>
          </a:p>
        </p:txBody>
      </p:sp>
      <p:pic>
        <p:nvPicPr>
          <p:cNvPr id="1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923185"/>
            <a:ext cx="5784304" cy="332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303213" y="4466149"/>
            <a:ext cx="8542513" cy="163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sl-SI" sz="2000" dirty="0" err="1">
                <a:solidFill>
                  <a:srgbClr val="000000"/>
                </a:solidFill>
                <a:latin typeface="Tahoma" panose="020B0604030504040204" pitchFamily="34" charset="0"/>
              </a:rPr>
              <a:t>Exponential</a:t>
            </a:r>
            <a:r>
              <a:rPr lang="sl-SI" sz="2000" dirty="0">
                <a:solidFill>
                  <a:srgbClr val="000000"/>
                </a:solidFill>
                <a:latin typeface="Tahoma" panose="020B0604030504040204" pitchFamily="34" charset="0"/>
              </a:rPr>
              <a:t> </a:t>
            </a:r>
            <a:r>
              <a:rPr lang="sl-SI" sz="2000" dirty="0" err="1">
                <a:solidFill>
                  <a:srgbClr val="000000"/>
                </a:solidFill>
                <a:latin typeface="Tahoma" panose="020B0604030504040204" pitchFamily="34" charset="0"/>
              </a:rPr>
              <a:t>growth</a:t>
            </a:r>
            <a:r>
              <a:rPr lang="sl-SI" sz="2000" dirty="0">
                <a:solidFill>
                  <a:srgbClr val="000000"/>
                </a:solidFill>
                <a:latin typeface="Tahoma" panose="020B0604030504040204" pitchFamily="34" charset="0"/>
              </a:rPr>
              <a:t>; </a:t>
            </a:r>
            <a:r>
              <a:rPr lang="en-SI" sz="2000" b="1" kern="0" dirty="0">
                <a:solidFill>
                  <a:srgbClr val="000000"/>
                </a:solidFill>
                <a:latin typeface="Calibri"/>
                <a:ea typeface="Calibri"/>
                <a:cs typeface="Calibri"/>
                <a:sym typeface="Calibri"/>
              </a:rPr>
              <a:t>Moore’s law </a:t>
            </a:r>
            <a:r>
              <a:rPr lang="en-SI" sz="2000" kern="0" dirty="0">
                <a:solidFill>
                  <a:srgbClr val="000000"/>
                </a:solidFill>
                <a:latin typeface="Calibri"/>
                <a:ea typeface="Calibri"/>
                <a:cs typeface="Calibri"/>
                <a:sym typeface="Calibri"/>
              </a:rPr>
              <a:t>: 51 let, „power of chips“ + 50% yearly (corn  2%), Transistors: 1 per 1 m of diameter of Milky way (our galaxy)</a:t>
            </a:r>
            <a:endParaRPr lang="en-SI" sz="1200" kern="0" dirty="0">
              <a:solidFill>
                <a:srgbClr val="000000"/>
              </a:solidFill>
              <a:latin typeface="Arial"/>
              <a:cs typeface="Arial"/>
              <a:sym typeface="Arial"/>
            </a:endParaRPr>
          </a:p>
          <a:p>
            <a:pPr>
              <a:spcBef>
                <a:spcPct val="0"/>
              </a:spcBef>
              <a:buNone/>
              <a:defRPr/>
            </a:pPr>
            <a:r>
              <a:rPr lang="sl-SI" sz="2000" dirty="0" err="1">
                <a:solidFill>
                  <a:srgbClr val="000000"/>
                </a:solidFill>
                <a:latin typeface="Tahoma" panose="020B0604030504040204" pitchFamily="34" charset="0"/>
              </a:rPr>
              <a:t>Steps</a:t>
            </a:r>
            <a:r>
              <a:rPr lang="sl-SI" sz="2000" dirty="0">
                <a:solidFill>
                  <a:srgbClr val="000000"/>
                </a:solidFill>
                <a:latin typeface="Tahoma" panose="020B0604030504040204" pitchFamily="34" charset="0"/>
              </a:rPr>
              <a:t>: 1mm, 1 dm … </a:t>
            </a:r>
            <a:r>
              <a:rPr lang="sl-SI" sz="2000" dirty="0" err="1">
                <a:solidFill>
                  <a:srgbClr val="000000"/>
                </a:solidFill>
                <a:latin typeface="Tahoma" panose="020B0604030504040204" pitchFamily="34" charset="0"/>
              </a:rPr>
              <a:t>universe</a:t>
            </a:r>
            <a:endParaRPr lang="sl-SI" sz="2000" dirty="0">
              <a:solidFill>
                <a:srgbClr val="000000"/>
              </a:solidFill>
              <a:latin typeface="Tahoma" panose="020B0604030504040204" pitchFamily="34" charset="0"/>
            </a:endParaRPr>
          </a:p>
          <a:p>
            <a:pPr>
              <a:spcBef>
                <a:spcPct val="0"/>
              </a:spcBef>
              <a:buNone/>
              <a:defRPr/>
            </a:pPr>
            <a:r>
              <a:rPr lang="sl-SI" sz="2000" dirty="0" err="1">
                <a:solidFill>
                  <a:srgbClr val="000000"/>
                </a:solidFill>
                <a:latin typeface="Tahoma" panose="020B0604030504040204" pitchFamily="34" charset="0"/>
              </a:rPr>
              <a:t>Pushing</a:t>
            </a:r>
            <a:r>
              <a:rPr lang="sl-SI" sz="2000" dirty="0">
                <a:solidFill>
                  <a:srgbClr val="000000"/>
                </a:solidFill>
                <a:latin typeface="Tahoma" panose="020B0604030504040204" pitchFamily="34" charset="0"/>
              </a:rPr>
              <a:t> human </a:t>
            </a:r>
            <a:r>
              <a:rPr lang="sl-SI" sz="2000" dirty="0" err="1">
                <a:solidFill>
                  <a:srgbClr val="000000"/>
                </a:solidFill>
                <a:latin typeface="Tahoma" panose="020B0604030504040204" pitchFamily="34" charset="0"/>
              </a:rPr>
              <a:t>progress</a:t>
            </a:r>
            <a:r>
              <a:rPr lang="sl-SI" sz="2000" dirty="0">
                <a:solidFill>
                  <a:srgbClr val="000000"/>
                </a:solidFill>
                <a:latin typeface="Tahoma" panose="020B0604030504040204" pitchFamily="34" charset="0"/>
              </a:rPr>
              <a:t> </a:t>
            </a:r>
            <a:r>
              <a:rPr lang="sl-SI" sz="2000" dirty="0" err="1">
                <a:solidFill>
                  <a:srgbClr val="000000"/>
                </a:solidFill>
                <a:latin typeface="Tahoma" panose="020B0604030504040204" pitchFamily="34" charset="0"/>
              </a:rPr>
              <a:t>forward</a:t>
            </a:r>
            <a:r>
              <a:rPr lang="sl-SI" sz="2000" dirty="0">
                <a:solidFill>
                  <a:srgbClr val="000000"/>
                </a:solidFill>
                <a:latin typeface="Tahoma" panose="020B0604030504040204" pitchFamily="34" charset="0"/>
              </a:rPr>
              <a:t>: </a:t>
            </a:r>
            <a:r>
              <a:rPr lang="sl-SI" sz="2000" dirty="0" err="1">
                <a:solidFill>
                  <a:srgbClr val="000000"/>
                </a:solidFill>
                <a:latin typeface="Tahoma" panose="020B0604030504040204" pitchFamily="34" charset="0"/>
              </a:rPr>
              <a:t>yearly</a:t>
            </a:r>
            <a:r>
              <a:rPr lang="sl-SI" sz="2000" dirty="0">
                <a:solidFill>
                  <a:srgbClr val="000000"/>
                </a:solidFill>
                <a:latin typeface="Tahoma" panose="020B0604030504040204" pitchFamily="34" charset="0"/>
              </a:rPr>
              <a:t> +50% (</a:t>
            </a:r>
            <a:r>
              <a:rPr lang="sl-SI" sz="2000" dirty="0" err="1">
                <a:solidFill>
                  <a:srgbClr val="000000"/>
                </a:solidFill>
                <a:latin typeface="Tahoma" panose="020B0604030504040204" pitchFamily="34" charset="0"/>
              </a:rPr>
              <a:t>corn</a:t>
            </a:r>
            <a:r>
              <a:rPr lang="sl-SI" sz="2000" dirty="0">
                <a:solidFill>
                  <a:srgbClr val="000000"/>
                </a:solidFill>
                <a:latin typeface="Tahoma" panose="020B0604030504040204" pitchFamily="34" charset="0"/>
              </a:rPr>
              <a:t> 2%)</a:t>
            </a:r>
          </a:p>
          <a:p>
            <a:pPr>
              <a:spcBef>
                <a:spcPct val="0"/>
              </a:spcBef>
              <a:buNone/>
              <a:defRPr/>
            </a:pPr>
            <a:r>
              <a:rPr lang="sl-SI" sz="2000" dirty="0">
                <a:solidFill>
                  <a:srgbClr val="000000"/>
                </a:solidFill>
                <a:latin typeface="Tahoma" panose="020B0604030504040204" pitchFamily="34" charset="0"/>
              </a:rPr>
              <a:t>HW </a:t>
            </a:r>
            <a:r>
              <a:rPr lang="sl-SI" sz="2000" dirty="0" err="1">
                <a:solidFill>
                  <a:srgbClr val="000000"/>
                </a:solidFill>
                <a:latin typeface="Tahoma" panose="020B0604030504040204" pitchFamily="34" charset="0"/>
              </a:rPr>
              <a:t>stalling</a:t>
            </a:r>
            <a:r>
              <a:rPr lang="sl-SI" sz="2000" dirty="0">
                <a:solidFill>
                  <a:srgbClr val="000000"/>
                </a:solidFill>
                <a:latin typeface="Tahoma" panose="020B0604030504040204" pitchFamily="34" charset="0"/>
              </a:rPr>
              <a:t>, </a:t>
            </a:r>
            <a:r>
              <a:rPr lang="sl-SI" sz="2000" dirty="0" err="1">
                <a:solidFill>
                  <a:srgbClr val="000000"/>
                </a:solidFill>
                <a:latin typeface="Tahoma" panose="020B0604030504040204" pitchFamily="34" charset="0"/>
              </a:rPr>
              <a:t>lots</a:t>
            </a:r>
            <a:r>
              <a:rPr lang="sl-SI" sz="2000" dirty="0">
                <a:solidFill>
                  <a:srgbClr val="000000"/>
                </a:solidFill>
                <a:latin typeface="Tahoma" panose="020B0604030504040204" pitchFamily="34" charset="0"/>
              </a:rPr>
              <a:t> </a:t>
            </a:r>
            <a:r>
              <a:rPr lang="sl-SI" sz="2000" dirty="0" err="1">
                <a:solidFill>
                  <a:srgbClr val="000000"/>
                </a:solidFill>
                <a:latin typeface="Tahoma" panose="020B0604030504040204" pitchFamily="34" charset="0"/>
              </a:rPr>
              <a:t>of</a:t>
            </a:r>
            <a:r>
              <a:rPr lang="sl-SI" sz="2000" dirty="0">
                <a:solidFill>
                  <a:srgbClr val="000000"/>
                </a:solidFill>
                <a:latin typeface="Tahoma" panose="020B0604030504040204" pitchFamily="34" charset="0"/>
              </a:rPr>
              <a:t> </a:t>
            </a:r>
            <a:r>
              <a:rPr lang="sl-SI" sz="2000" dirty="0" err="1">
                <a:solidFill>
                  <a:srgbClr val="000000"/>
                </a:solidFill>
                <a:latin typeface="Tahoma" panose="020B0604030504040204" pitchFamily="34" charset="0"/>
              </a:rPr>
              <a:t>room</a:t>
            </a:r>
            <a:r>
              <a:rPr lang="sl-SI" sz="2000" dirty="0">
                <a:solidFill>
                  <a:srgbClr val="000000"/>
                </a:solidFill>
                <a:latin typeface="Tahoma" panose="020B0604030504040204" pitchFamily="34" charset="0"/>
              </a:rPr>
              <a:t>; </a:t>
            </a:r>
            <a:r>
              <a:rPr lang="sl-SI" sz="2000" dirty="0" err="1">
                <a:solidFill>
                  <a:srgbClr val="000000"/>
                </a:solidFill>
                <a:latin typeface="Tahoma" panose="020B0604030504040204" pitchFamily="34" charset="0"/>
              </a:rPr>
              <a:t>amazing</a:t>
            </a:r>
            <a:r>
              <a:rPr lang="sl-SI" sz="2000" dirty="0">
                <a:solidFill>
                  <a:srgbClr val="000000"/>
                </a:solidFill>
                <a:latin typeface="Tahoma" panose="020B0604030504040204" pitchFamily="34" charset="0"/>
              </a:rPr>
              <a:t> </a:t>
            </a:r>
            <a:r>
              <a:rPr lang="sl-SI" sz="2000" dirty="0" err="1">
                <a:solidFill>
                  <a:srgbClr val="000000"/>
                </a:solidFill>
                <a:latin typeface="Tahoma" panose="020B0604030504040204" pitchFamily="34" charset="0"/>
              </a:rPr>
              <a:t>progress</a:t>
            </a:r>
            <a:r>
              <a:rPr lang="sl-SI" sz="2000" dirty="0">
                <a:solidFill>
                  <a:srgbClr val="000000"/>
                </a:solidFill>
                <a:latin typeface="Tahoma" panose="020B0604030504040204" pitchFamily="34" charset="0"/>
              </a:rPr>
              <a:t>!!</a:t>
            </a: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p>
        </p:txBody>
      </p:sp>
    </p:spTree>
    <p:extLst>
      <p:ext uri="{BB962C8B-B14F-4D97-AF65-F5344CB8AC3E}">
        <p14:creationId xmlns:p14="http://schemas.microsoft.com/office/powerpoint/2010/main" val="1081298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5613" y="292100"/>
            <a:ext cx="8229600" cy="565150"/>
          </a:xfrm>
        </p:spPr>
        <p:txBody>
          <a:bodyPr/>
          <a:lstStyle/>
          <a:p>
            <a:pPr algn="ctr" eaLnBrk="1" hangingPunct="1">
              <a:defRPr/>
            </a:pPr>
            <a:r>
              <a:rPr lang="sl-SI" sz="3600" b="1" dirty="0" err="1">
                <a:solidFill>
                  <a:schemeClr val="bg2"/>
                </a:solidFill>
                <a:effectLst>
                  <a:outerShdw blurRad="38100" dist="38100" dir="2700000" algn="tl">
                    <a:srgbClr val="C0C0C0"/>
                  </a:outerShdw>
                </a:effectLst>
              </a:rPr>
              <a:t>Computer</a:t>
            </a:r>
            <a:r>
              <a:rPr lang="sl-SI" sz="3600" b="1" dirty="0">
                <a:solidFill>
                  <a:schemeClr val="bg2"/>
                </a:solidFill>
                <a:effectLst>
                  <a:outerShdw blurRad="38100" dist="38100" dir="2700000" algn="tl">
                    <a:srgbClr val="C0C0C0"/>
                  </a:outerShdw>
                </a:effectLst>
              </a:rPr>
              <a:t> </a:t>
            </a:r>
            <a:r>
              <a:rPr lang="sl-SI" sz="3600" b="1" dirty="0" err="1">
                <a:solidFill>
                  <a:schemeClr val="bg2"/>
                </a:solidFill>
                <a:effectLst>
                  <a:outerShdw blurRad="38100" dist="38100" dir="2700000" algn="tl">
                    <a:srgbClr val="C0C0C0"/>
                  </a:outerShdw>
                </a:effectLst>
              </a:rPr>
              <a:t>chess</a:t>
            </a:r>
            <a:endParaRPr lang="en-US" sz="3600" b="1" dirty="0">
              <a:solidFill>
                <a:schemeClr val="bg2"/>
              </a:solidFill>
              <a:effectLst>
                <a:outerShdw blurRad="38100" dist="38100" dir="2700000" algn="tl">
                  <a:srgbClr val="C0C0C0"/>
                </a:outerShdw>
              </a:effectLst>
            </a:endParaRPr>
          </a:p>
        </p:txBody>
      </p:sp>
      <p:sp>
        <p:nvSpPr>
          <p:cNvPr id="23555"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sl-SI" sz="1800">
              <a:solidFill>
                <a:srgbClr val="FFFFFF"/>
              </a:solidFill>
            </a:endParaRPr>
          </a:p>
        </p:txBody>
      </p:sp>
      <p:sp>
        <p:nvSpPr>
          <p:cNvPr id="23557" name="Rectangle 2"/>
          <p:cNvSpPr>
            <a:spLocks noChangeArrowheads="1"/>
          </p:cNvSpPr>
          <p:nvPr/>
        </p:nvSpPr>
        <p:spPr bwMode="auto">
          <a:xfrm>
            <a:off x="879475" y="1066800"/>
            <a:ext cx="799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sl-SI" sz="2000" b="1">
                <a:solidFill>
                  <a:srgbClr val="161616"/>
                </a:solidFill>
                <a:latin typeface="Times New Roman" panose="02020603050405020304" pitchFamily="18" charset="0"/>
                <a:cs typeface="Times New Roman" panose="02020603050405020304" pitchFamily="18" charset="0"/>
              </a:rPr>
              <a:t> </a:t>
            </a:r>
            <a:r>
              <a:rPr lang="sl-SI" sz="1600" b="1">
                <a:solidFill>
                  <a:srgbClr val="161616"/>
                </a:solidFill>
                <a:latin typeface="Times New Roman" panose="02020603050405020304" pitchFamily="18" charset="0"/>
                <a:cs typeface="Times New Roman" panose="02020603050405020304" pitchFamily="18" charset="0"/>
              </a:rPr>
              <a:t> </a:t>
            </a:r>
            <a:endParaRPr lang="en-US" sz="1400">
              <a:solidFill>
                <a:srgbClr val="161616"/>
              </a:solidFill>
              <a:latin typeface="Times New Roman" panose="02020603050405020304" pitchFamily="18" charset="0"/>
              <a:cs typeface="Times New Roman" panose="02020603050405020304" pitchFamily="18" charset="0"/>
            </a:endParaRPr>
          </a:p>
        </p:txBody>
      </p:sp>
      <p:pic>
        <p:nvPicPr>
          <p:cNvPr id="23559" name="Picture 2" descr="Rezultat iskanja slik za computer chess ratings VS HUM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601" y="1179752"/>
            <a:ext cx="8073079" cy="496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3299EC0-4DA8-49B4-88E9-88F5845A100D}" type="slidenum">
              <a:rPr lang="en-US" smtClean="0"/>
              <a:pPr>
                <a:defRPr/>
              </a:pPr>
              <a:t>31</a:t>
            </a:fld>
            <a:endParaRPr lang="en-US"/>
          </a:p>
        </p:txBody>
      </p:sp>
      <p:pic>
        <p:nvPicPr>
          <p:cNvPr id="8" name="Picture 7"/>
          <p:cNvPicPr>
            <a:picLocks noChangeAspect="1"/>
          </p:cNvPicPr>
          <p:nvPr/>
        </p:nvPicPr>
        <p:blipFill>
          <a:blip r:embed="rId4"/>
          <a:stretch>
            <a:fillRect/>
          </a:stretch>
        </p:blipFill>
        <p:spPr>
          <a:xfrm>
            <a:off x="107504" y="6209570"/>
            <a:ext cx="1231499" cy="676715"/>
          </a:xfrm>
          <a:prstGeom prst="rect">
            <a:avLst/>
          </a:prstGeom>
        </p:spPr>
      </p:pic>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p>
        </p:txBody>
      </p:sp>
    </p:spTree>
    <p:extLst>
      <p:ext uri="{BB962C8B-B14F-4D97-AF65-F5344CB8AC3E}">
        <p14:creationId xmlns:p14="http://schemas.microsoft.com/office/powerpoint/2010/main" val="3500536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333375"/>
            <a:ext cx="9144000" cy="762000"/>
          </a:xfrm>
        </p:spPr>
        <p:txBody>
          <a:bodyPr/>
          <a:lstStyle/>
          <a:p>
            <a:pPr algn="ctr">
              <a:defRPr/>
            </a:pPr>
            <a:r>
              <a:rPr lang="en-US" dirty="0">
                <a:solidFill>
                  <a:schemeClr val="bg2"/>
                </a:solidFill>
              </a:rPr>
              <a:t>   </a:t>
            </a:r>
            <a:r>
              <a:rPr lang="sl-SI" dirty="0">
                <a:solidFill>
                  <a:schemeClr val="bg2"/>
                </a:solidFill>
              </a:rPr>
              <a:t>  </a:t>
            </a:r>
            <a:r>
              <a:rPr lang="sl-SI" sz="3600" b="1" dirty="0">
                <a:solidFill>
                  <a:srgbClr val="FF0000"/>
                </a:solidFill>
              </a:rPr>
              <a:t>THE INFLUENCE OF AI</a:t>
            </a:r>
            <a:endParaRPr lang="en-US" sz="3600" b="1" dirty="0">
              <a:solidFill>
                <a:srgbClr val="FF0000"/>
              </a:solidFill>
              <a:effectLst>
                <a:outerShdw blurRad="38100" dist="38100" dir="2700000" algn="tl">
                  <a:srgbClr val="C0C0C0"/>
                </a:outerShdw>
              </a:effectLst>
            </a:endParaRPr>
          </a:p>
        </p:txBody>
      </p:sp>
      <p:sp>
        <p:nvSpPr>
          <p:cNvPr id="78852" name="Slide Number Placeholder 1"/>
          <p:cNvSpPr>
            <a:spLocks noGrp="1"/>
          </p:cNvSpPr>
          <p:nvPr>
            <p:ph type="sldNum" sz="quarter" idx="12"/>
          </p:nvPr>
        </p:nvSpPr>
        <p:spPr>
          <a:xfrm>
            <a:off x="3124200" y="6245225"/>
            <a:ext cx="2895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u"/>
              <a:defRPr kumimoji="1" sz="2400">
                <a:solidFill>
                  <a:schemeClr val="tx1"/>
                </a:solidFill>
                <a:latin typeface="Arial" panose="020B0604020202020204" pitchFamily="34" charset="0"/>
              </a:defRPr>
            </a:lvl1pPr>
            <a:lvl2pPr marL="742950" indent="-285750">
              <a:spcBef>
                <a:spcPct val="20000"/>
              </a:spcBef>
              <a:buClr>
                <a:schemeClr val="hlink"/>
              </a:buClr>
              <a:buSzPct val="70000"/>
              <a:buFont typeface="Monotype Sorts" pitchFamily="2" charset="2"/>
              <a:buChar char="u"/>
              <a:defRPr kumimoji="1" sz="24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3pPr>
            <a:lvl4pPr marL="16002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D857026-71A7-4D7A-AC11-86557E40D003}"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32</a:t>
            </a:fld>
            <a:endParaRPr kumimoji="0" 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2" name="AutoShape 2" descr="https://i.guim.co.uk/img/media/01e51391134fa1c23294a64b1267b945938969eb/0_1630_3770_2261/master/3770.jpg?w=700&amp;q=55&amp;auto=format&amp;usm=12&amp;fit=max&amp;s=8a7cab9a28cc68b9b9891fea7f5532f0"/>
          <p:cNvSpPr>
            <a:spLocks noGrp="1" noChangeAspect="1" noChangeArrowheads="1"/>
          </p:cNvSpPr>
          <p:nvPr>
            <p:ph type="body" idx="1"/>
          </p:nvPr>
        </p:nvSpPr>
        <p:spPr bwMode="auto">
          <a:xfrm>
            <a:off x="683568" y="1155700"/>
            <a:ext cx="7488237" cy="5327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None/>
            </a:pPr>
            <a:r>
              <a:rPr lang="en-US" sz="2400" dirty="0">
                <a:solidFill>
                  <a:srgbClr val="000000"/>
                </a:solidFill>
                <a:effectLst/>
                <a:latin typeface="Times New Roman" panose="02020603050405020304" pitchFamily="18" charset="0"/>
                <a:ea typeface="Times New Roman" panose="02020603050405020304" pitchFamily="18" charset="0"/>
              </a:rPr>
              <a:t>M. </a:t>
            </a:r>
            <a:r>
              <a:rPr lang="en-US" sz="2400" dirty="0" err="1">
                <a:solidFill>
                  <a:srgbClr val="000000"/>
                </a:solidFill>
                <a:effectLst/>
                <a:latin typeface="Times New Roman" panose="02020603050405020304" pitchFamily="18" charset="0"/>
                <a:ea typeface="Times New Roman" panose="02020603050405020304" pitchFamily="18" charset="0"/>
              </a:rPr>
              <a:t>Kosinski</a:t>
            </a:r>
            <a:r>
              <a:rPr lang="en-US" sz="2400" dirty="0">
                <a:solidFill>
                  <a:srgbClr val="000000"/>
                </a:solidFill>
                <a:effectLst/>
                <a:latin typeface="Times New Roman" panose="02020603050405020304" pitchFamily="18" charset="0"/>
                <a:ea typeface="Times New Roman" panose="02020603050405020304" pitchFamily="18" charset="0"/>
              </a:rPr>
              <a:t>, Y. Wang, Stanford university</a:t>
            </a:r>
          </a:p>
          <a:p>
            <a:pPr marL="0" indent="0">
              <a:buNone/>
            </a:pPr>
            <a:r>
              <a:rPr lang="en-US" sz="2400" dirty="0">
                <a:solidFill>
                  <a:srgbClr val="000000"/>
                </a:solidFill>
                <a:effectLst/>
                <a:latin typeface="Times New Roman" panose="02020603050405020304" pitchFamily="18" charset="0"/>
                <a:ea typeface="Times New Roman" panose="02020603050405020304" pitchFamily="18" charset="0"/>
              </a:rPr>
              <a:t>2017 Journal of Personality and Social Psychology, </a:t>
            </a:r>
          </a:p>
          <a:p>
            <a:pPr marL="0" indent="0">
              <a:buNone/>
            </a:pPr>
            <a:r>
              <a:rPr lang="en-US" sz="2400" dirty="0">
                <a:solidFill>
                  <a:srgbClr val="000000"/>
                </a:solidFill>
                <a:effectLst/>
                <a:latin typeface="Times New Roman" panose="02020603050405020304" pitchFamily="18" charset="0"/>
                <a:ea typeface="Times New Roman" panose="02020603050405020304" pitchFamily="18" charset="0"/>
              </a:rPr>
              <a:t>91% man homo or hetero, 83% women homo or hetero</a:t>
            </a:r>
          </a:p>
          <a:p>
            <a:pPr marL="0" indent="0">
              <a:buNone/>
            </a:pPr>
            <a:r>
              <a:rPr lang="en-US" sz="2400" dirty="0">
                <a:solidFill>
                  <a:srgbClr val="000000"/>
                </a:solidFill>
                <a:effectLst/>
                <a:latin typeface="Times New Roman" panose="02020603050405020304" pitchFamily="18" charset="0"/>
                <a:ea typeface="Times New Roman" panose="02020603050405020304" pitchFamily="18" charset="0"/>
              </a:rPr>
              <a:t>20% better than humans</a:t>
            </a:r>
            <a:r>
              <a:rPr lang="sl-SI" sz="2400" dirty="0">
                <a:solidFill>
                  <a:srgbClr val="000000"/>
                </a:solidFill>
                <a:effectLst/>
                <a:latin typeface="Times New Roman" panose="02020603050405020304" pitchFamily="18" charset="0"/>
                <a:ea typeface="Times New Roman" panose="02020603050405020304" pitchFamily="18" charset="0"/>
              </a:rPr>
              <a:t>, </a:t>
            </a:r>
            <a:r>
              <a:rPr lang="en-US" sz="2400" dirty="0">
                <a:solidFill>
                  <a:srgbClr val="000000"/>
                </a:solidFill>
                <a:effectLst/>
                <a:latin typeface="Times New Roman" panose="02020603050405020304" pitchFamily="18" charset="0"/>
                <a:ea typeface="Times New Roman" panose="02020603050405020304" pitchFamily="18" charset="0"/>
              </a:rPr>
              <a:t>AI teaches humans</a:t>
            </a:r>
            <a:r>
              <a:rPr lang="sl-SI" sz="2400" dirty="0">
                <a:solidFill>
                  <a:srgbClr val="000000"/>
                </a:solidFill>
                <a:effectLst/>
                <a:latin typeface="Times New Roman" panose="02020603050405020304" pitchFamily="18" charset="0"/>
                <a:ea typeface="Times New Roman" panose="02020603050405020304" pitchFamily="18" charset="0"/>
              </a:rPr>
              <a:t> like in </a:t>
            </a:r>
            <a:r>
              <a:rPr lang="sl-SI" sz="2400" dirty="0" err="1">
                <a:solidFill>
                  <a:srgbClr val="000000"/>
                </a:solidFill>
                <a:effectLst/>
                <a:latin typeface="Times New Roman" panose="02020603050405020304" pitchFamily="18" charset="0"/>
                <a:ea typeface="Times New Roman" panose="02020603050405020304" pitchFamily="18" charset="0"/>
              </a:rPr>
              <a:t>chess</a:t>
            </a:r>
            <a:r>
              <a:rPr lang="en-US" sz="2400" dirty="0">
                <a:solidFill>
                  <a:srgbClr val="000000"/>
                </a:solidFill>
                <a:effectLst/>
                <a:latin typeface="Times New Roman" panose="02020603050405020304" pitchFamily="18" charset="0"/>
                <a:ea typeface="Times New Roman" panose="02020603050405020304" pitchFamily="18" charset="0"/>
              </a:rPr>
              <a:t>? </a:t>
            </a:r>
            <a:endParaRPr lang="sl-SI" sz="2400" dirty="0">
              <a:solidFill>
                <a:srgbClr val="000000"/>
              </a:solidFill>
              <a:effectLst/>
              <a:latin typeface="Times New Roman" panose="02020603050405020304" pitchFamily="18" charset="0"/>
              <a:ea typeface="Times New Roman" panose="02020603050405020304" pitchFamily="18" charset="0"/>
            </a:endParaRPr>
          </a:p>
          <a:p>
            <a:pPr marL="0" indent="0">
              <a:buNone/>
            </a:pPr>
            <a:endParaRPr lang="sl-SI" sz="2400" dirty="0">
              <a:solidFill>
                <a:srgbClr val="000000"/>
              </a:solidFill>
              <a:effectLst/>
              <a:latin typeface="Times New Roman" panose="02020603050405020304" pitchFamily="18" charset="0"/>
              <a:ea typeface="Times New Roman" panose="02020603050405020304" pitchFamily="18" charset="0"/>
            </a:endParaRPr>
          </a:p>
          <a:p>
            <a:pPr marL="0" indent="0">
              <a:buNone/>
            </a:pPr>
            <a:r>
              <a:rPr lang="sl-SI" sz="2400" dirty="0">
                <a:solidFill>
                  <a:srgbClr val="000000"/>
                </a:solidFill>
                <a:effectLst/>
                <a:latin typeface="Times New Roman" panose="02020603050405020304" pitchFamily="18" charset="0"/>
                <a:ea typeface="Times New Roman" panose="02020603050405020304" pitchFamily="18" charset="0"/>
              </a:rPr>
              <a:t>AI </a:t>
            </a:r>
            <a:r>
              <a:rPr lang="sl-SI" sz="2400" dirty="0" err="1">
                <a:solidFill>
                  <a:srgbClr val="000000"/>
                </a:solidFill>
                <a:effectLst/>
                <a:latin typeface="Times New Roman" panose="02020603050405020304" pitchFamily="18" charset="0"/>
                <a:ea typeface="Times New Roman" panose="02020603050405020304" pitchFamily="18" charset="0"/>
              </a:rPr>
              <a:t>helps</a:t>
            </a:r>
            <a:r>
              <a:rPr lang="sl-SI" sz="2400" dirty="0">
                <a:solidFill>
                  <a:srgbClr val="000000"/>
                </a:solidFill>
                <a:effectLst/>
                <a:latin typeface="Times New Roman" panose="02020603050405020304" pitchFamily="18" charset="0"/>
                <a:ea typeface="Times New Roman" panose="02020603050405020304" pitchFamily="18" charset="0"/>
              </a:rPr>
              <a:t> </a:t>
            </a:r>
            <a:r>
              <a:rPr lang="sl-SI" sz="2400" dirty="0" err="1">
                <a:solidFill>
                  <a:srgbClr val="000000"/>
                </a:solidFill>
                <a:effectLst/>
                <a:latin typeface="Times New Roman" panose="02020603050405020304" pitchFamily="18" charset="0"/>
                <a:ea typeface="Times New Roman" panose="02020603050405020304" pitchFamily="18" charset="0"/>
              </a:rPr>
              <a:t>solve</a:t>
            </a:r>
            <a:r>
              <a:rPr lang="sl-SI" sz="2400" dirty="0">
                <a:solidFill>
                  <a:srgbClr val="000000"/>
                </a:solidFill>
                <a:effectLst/>
                <a:latin typeface="Times New Roman" panose="02020603050405020304" pitchFamily="18" charset="0"/>
                <a:ea typeface="Times New Roman" panose="02020603050405020304" pitchFamily="18" charset="0"/>
              </a:rPr>
              <a:t> </a:t>
            </a:r>
            <a:r>
              <a:rPr lang="sl-SI" sz="2400" dirty="0" err="1">
                <a:solidFill>
                  <a:srgbClr val="000000"/>
                </a:solidFill>
                <a:effectLst/>
                <a:latin typeface="Times New Roman" panose="02020603050405020304" pitchFamily="18" charset="0"/>
                <a:ea typeface="Times New Roman" panose="02020603050405020304" pitchFamily="18" charset="0"/>
              </a:rPr>
              <a:t>mathematical</a:t>
            </a:r>
            <a:r>
              <a:rPr lang="sl-SI" sz="2400" dirty="0">
                <a:solidFill>
                  <a:srgbClr val="000000"/>
                </a:solidFill>
                <a:effectLst/>
                <a:latin typeface="Times New Roman" panose="02020603050405020304" pitchFamily="18" charset="0"/>
                <a:ea typeface="Times New Roman" panose="02020603050405020304" pitchFamily="18" charset="0"/>
              </a:rPr>
              <a:t> </a:t>
            </a:r>
            <a:r>
              <a:rPr lang="sl-SI" sz="2400" dirty="0" err="1">
                <a:solidFill>
                  <a:srgbClr val="000000"/>
                </a:solidFill>
                <a:effectLst/>
                <a:latin typeface="Times New Roman" panose="02020603050405020304" pitchFamily="18" charset="0"/>
                <a:ea typeface="Times New Roman" panose="02020603050405020304" pitchFamily="18" charset="0"/>
              </a:rPr>
              <a:t>problems</a:t>
            </a:r>
            <a:endParaRPr lang="sl-SI" sz="2400" dirty="0">
              <a:solidFill>
                <a:srgbClr val="000000"/>
              </a:solidFill>
              <a:effectLst/>
              <a:latin typeface="Times New Roman" panose="02020603050405020304" pitchFamily="18" charset="0"/>
              <a:ea typeface="Times New Roman" panose="02020603050405020304" pitchFamily="18" charset="0"/>
            </a:endParaRPr>
          </a:p>
          <a:p>
            <a:pPr marL="0" indent="0">
              <a:buNone/>
            </a:pPr>
            <a:r>
              <a:rPr lang="sl-SI" sz="2400" dirty="0" err="1">
                <a:solidFill>
                  <a:srgbClr val="000000"/>
                </a:solidFill>
                <a:effectLst/>
                <a:latin typeface="Times New Roman" panose="02020603050405020304" pitchFamily="18" charset="0"/>
                <a:ea typeface="Times New Roman" panose="02020603050405020304" pitchFamily="18" charset="0"/>
              </a:rPr>
              <a:t>Predict</a:t>
            </a:r>
            <a:r>
              <a:rPr lang="sl-SI" sz="2400" dirty="0">
                <a:solidFill>
                  <a:srgbClr val="000000"/>
                </a:solidFill>
                <a:effectLst/>
                <a:latin typeface="Times New Roman" panose="02020603050405020304" pitchFamily="18" charset="0"/>
                <a:ea typeface="Times New Roman" panose="02020603050405020304" pitchFamily="18" charset="0"/>
              </a:rPr>
              <a:t> </a:t>
            </a:r>
            <a:r>
              <a:rPr lang="sl-SI" sz="2400" dirty="0" err="1">
                <a:solidFill>
                  <a:srgbClr val="000000"/>
                </a:solidFill>
                <a:effectLst/>
                <a:latin typeface="Times New Roman" panose="02020603050405020304" pitchFamily="18" charset="0"/>
                <a:ea typeface="Times New Roman" panose="02020603050405020304" pitchFamily="18" charset="0"/>
              </a:rPr>
              <a:t>Covid</a:t>
            </a:r>
            <a:r>
              <a:rPr lang="sl-SI" sz="2400" dirty="0">
                <a:solidFill>
                  <a:srgbClr val="000000"/>
                </a:solidFill>
                <a:effectLst/>
                <a:latin typeface="Times New Roman" panose="02020603050405020304" pitchFamily="18" charset="0"/>
                <a:ea typeface="Times New Roman" panose="02020603050405020304" pitchFamily="18" charset="0"/>
              </a:rPr>
              <a:t> </a:t>
            </a:r>
            <a:r>
              <a:rPr lang="sl-SI" sz="2400" dirty="0" err="1">
                <a:solidFill>
                  <a:srgbClr val="000000"/>
                </a:solidFill>
                <a:effectLst/>
                <a:latin typeface="Times New Roman" panose="02020603050405020304" pitchFamily="18" charset="0"/>
                <a:ea typeface="Times New Roman" panose="02020603050405020304" pitchFamily="18" charset="0"/>
              </a:rPr>
              <a:t>from</a:t>
            </a:r>
            <a:r>
              <a:rPr lang="sl-SI" sz="2400" dirty="0">
                <a:solidFill>
                  <a:srgbClr val="000000"/>
                </a:solidFill>
                <a:effectLst/>
                <a:latin typeface="Times New Roman" panose="02020603050405020304" pitchFamily="18" charset="0"/>
                <a:ea typeface="Times New Roman" panose="02020603050405020304" pitchFamily="18" charset="0"/>
              </a:rPr>
              <a:t> </a:t>
            </a:r>
            <a:r>
              <a:rPr lang="sl-SI" sz="2400" dirty="0" err="1">
                <a:solidFill>
                  <a:srgbClr val="000000"/>
                </a:solidFill>
                <a:effectLst/>
                <a:latin typeface="Times New Roman" panose="02020603050405020304" pitchFamily="18" charset="0"/>
                <a:ea typeface="Times New Roman" panose="02020603050405020304" pitchFamily="18" charset="0"/>
              </a:rPr>
              <a:t>cough</a:t>
            </a:r>
            <a:r>
              <a:rPr lang="sl-SI" sz="2400" dirty="0">
                <a:solidFill>
                  <a:srgbClr val="000000"/>
                </a:solidFill>
                <a:effectLst/>
                <a:latin typeface="Times New Roman" panose="02020603050405020304" pitchFamily="18" charset="0"/>
                <a:ea typeface="Times New Roman" panose="02020603050405020304" pitchFamily="18" charset="0"/>
              </a:rPr>
              <a:t> (MIT)</a:t>
            </a:r>
          </a:p>
          <a:p>
            <a:pPr marL="0" indent="0">
              <a:buNone/>
            </a:pPr>
            <a:r>
              <a:rPr lang="sl-SI" sz="2400" dirty="0" err="1">
                <a:solidFill>
                  <a:srgbClr val="000000"/>
                </a:solidFill>
                <a:effectLst/>
                <a:latin typeface="Times New Roman" panose="02020603050405020304" pitchFamily="18" charset="0"/>
                <a:ea typeface="Times New Roman" panose="02020603050405020304" pitchFamily="18" charset="0"/>
              </a:rPr>
              <a:t>Autonomous</a:t>
            </a:r>
            <a:r>
              <a:rPr lang="sl-SI" sz="2400" dirty="0">
                <a:solidFill>
                  <a:srgbClr val="000000"/>
                </a:solidFill>
                <a:effectLst/>
                <a:latin typeface="Times New Roman" panose="02020603050405020304" pitchFamily="18" charset="0"/>
                <a:ea typeface="Times New Roman" panose="02020603050405020304" pitchFamily="18" charset="0"/>
              </a:rPr>
              <a:t> </a:t>
            </a:r>
            <a:r>
              <a:rPr lang="sl-SI" sz="2400" dirty="0" err="1">
                <a:solidFill>
                  <a:srgbClr val="000000"/>
                </a:solidFill>
                <a:effectLst/>
                <a:latin typeface="Times New Roman" panose="02020603050405020304" pitchFamily="18" charset="0"/>
                <a:ea typeface="Times New Roman" panose="02020603050405020304" pitchFamily="18" charset="0"/>
              </a:rPr>
              <a:t>cars</a:t>
            </a:r>
            <a:r>
              <a:rPr lang="sl-SI" sz="2400" dirty="0">
                <a:solidFill>
                  <a:srgbClr val="000000"/>
                </a:solidFill>
                <a:effectLst/>
                <a:latin typeface="Times New Roman" panose="02020603050405020304" pitchFamily="18" charset="0"/>
                <a:ea typeface="Times New Roman" panose="02020603050405020304" pitchFamily="18" charset="0"/>
              </a:rPr>
              <a:t> </a:t>
            </a:r>
            <a:br>
              <a:rPr lang="sl-SI" sz="2400" dirty="0">
                <a:solidFill>
                  <a:srgbClr val="000000"/>
                </a:solidFill>
                <a:effectLst/>
                <a:latin typeface="Times New Roman" panose="02020603050405020304" pitchFamily="18" charset="0"/>
                <a:ea typeface="Times New Roman" panose="02020603050405020304" pitchFamily="18" charset="0"/>
              </a:rPr>
            </a:br>
            <a:r>
              <a:rPr lang="sl-SI" sz="2400" dirty="0" err="1">
                <a:solidFill>
                  <a:srgbClr val="000000"/>
                </a:solidFill>
                <a:effectLst/>
                <a:latin typeface="Times New Roman" panose="02020603050405020304" pitchFamily="18" charset="0"/>
                <a:ea typeface="Times New Roman" panose="02020603050405020304" pitchFamily="18" charset="0"/>
              </a:rPr>
              <a:t>Robots</a:t>
            </a:r>
            <a:r>
              <a:rPr lang="sl-SI" sz="2400" dirty="0">
                <a:solidFill>
                  <a:srgbClr val="000000"/>
                </a:solidFill>
                <a:effectLst/>
                <a:latin typeface="Times New Roman" panose="02020603050405020304" pitchFamily="18" charset="0"/>
                <a:ea typeface="Times New Roman" panose="02020603050405020304" pitchFamily="18" charset="0"/>
              </a:rPr>
              <a:t> </a:t>
            </a:r>
          </a:p>
          <a:p>
            <a:pPr marL="0" indent="0">
              <a:buNone/>
            </a:pPr>
            <a:r>
              <a:rPr lang="sl-SI" sz="2400" dirty="0">
                <a:solidFill>
                  <a:srgbClr val="000000"/>
                </a:solidFill>
                <a:effectLst/>
                <a:latin typeface="Times New Roman" panose="02020603050405020304" pitchFamily="18" charset="0"/>
                <a:ea typeface="Times New Roman" panose="02020603050405020304" pitchFamily="18" charset="0"/>
              </a:rPr>
              <a:t>Google</a:t>
            </a:r>
            <a:br>
              <a:rPr lang="sl-SI" sz="2400" dirty="0">
                <a:solidFill>
                  <a:srgbClr val="000000"/>
                </a:solidFill>
                <a:effectLst/>
                <a:latin typeface="Times New Roman" panose="02020603050405020304" pitchFamily="18" charset="0"/>
                <a:ea typeface="Times New Roman" panose="02020603050405020304" pitchFamily="18" charset="0"/>
              </a:rPr>
            </a:br>
            <a:r>
              <a:rPr lang="sl-SI" sz="2400" dirty="0">
                <a:solidFill>
                  <a:srgbClr val="000000"/>
                </a:solidFill>
                <a:effectLst/>
                <a:latin typeface="Times New Roman" panose="02020603050405020304" pitchFamily="18" charset="0"/>
                <a:ea typeface="Times New Roman" panose="02020603050405020304" pitchFamily="18" charset="0"/>
              </a:rPr>
              <a:t>…..</a:t>
            </a:r>
          </a:p>
          <a:p>
            <a:pPr marL="0" indent="0">
              <a:buNone/>
            </a:pPr>
            <a:r>
              <a:rPr lang="sl-SI" sz="2400" dirty="0">
                <a:solidFill>
                  <a:srgbClr val="000000"/>
                </a:solidFill>
                <a:effectLst/>
                <a:latin typeface="Times New Roman" panose="02020603050405020304" pitchFamily="18" charset="0"/>
                <a:ea typeface="Times New Roman" panose="02020603050405020304" pitchFamily="18" charset="0"/>
              </a:rPr>
              <a:t>100 </a:t>
            </a:r>
            <a:r>
              <a:rPr lang="sl-SI" sz="2400" dirty="0" err="1">
                <a:solidFill>
                  <a:srgbClr val="000000"/>
                </a:solidFill>
                <a:effectLst/>
                <a:latin typeface="Times New Roman" panose="02020603050405020304" pitchFamily="18" charset="0"/>
                <a:ea typeface="Times New Roman" panose="02020603050405020304" pitchFamily="18" charset="0"/>
              </a:rPr>
              <a:t>trillion</a:t>
            </a:r>
            <a:r>
              <a:rPr lang="sl-SI" sz="2400" dirty="0">
                <a:solidFill>
                  <a:srgbClr val="000000"/>
                </a:solidFill>
                <a:effectLst/>
                <a:latin typeface="Times New Roman" panose="02020603050405020304" pitchFamily="18" charset="0"/>
                <a:ea typeface="Times New Roman" panose="02020603050405020304" pitchFamily="18" charset="0"/>
              </a:rPr>
              <a:t> </a:t>
            </a:r>
            <a:r>
              <a:rPr lang="sl-SI" sz="2400" dirty="0" err="1">
                <a:solidFill>
                  <a:srgbClr val="000000"/>
                </a:solidFill>
                <a:effectLst/>
                <a:latin typeface="Times New Roman" panose="02020603050405020304" pitchFamily="18" charset="0"/>
                <a:ea typeface="Times New Roman" panose="02020603050405020304" pitchFamily="18" charset="0"/>
              </a:rPr>
              <a:t>decisions</a:t>
            </a:r>
            <a:r>
              <a:rPr lang="sl-SI" sz="2400" dirty="0">
                <a:solidFill>
                  <a:srgbClr val="000000"/>
                </a:solidFill>
                <a:effectLst/>
                <a:latin typeface="Times New Roman" panose="02020603050405020304" pitchFamily="18" charset="0"/>
                <a:ea typeface="Times New Roman" panose="02020603050405020304" pitchFamily="18" charset="0"/>
              </a:rPr>
              <a:t> </a:t>
            </a:r>
            <a:r>
              <a:rPr lang="sl-SI" sz="2400" dirty="0" err="1">
                <a:solidFill>
                  <a:srgbClr val="000000"/>
                </a:solidFill>
                <a:effectLst/>
                <a:latin typeface="Times New Roman" panose="02020603050405020304" pitchFamily="18" charset="0"/>
                <a:ea typeface="Times New Roman" panose="02020603050405020304" pitchFamily="18" charset="0"/>
              </a:rPr>
              <a:t>daily</a:t>
            </a:r>
            <a:endParaRPr lang="en-US" sz="2400" dirty="0">
              <a:solidFill>
                <a:srgbClr val="000000"/>
              </a:solidFill>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107504" y="6209570"/>
            <a:ext cx="1231499" cy="676715"/>
          </a:xfrm>
          <a:prstGeom prst="rect">
            <a:avLst/>
          </a:prstGeom>
        </p:spPr>
      </p:pic>
      <p:pic>
        <p:nvPicPr>
          <p:cNvPr id="5" name="Picture 4"/>
          <p:cNvPicPr>
            <a:picLocks noChangeAspect="1"/>
          </p:cNvPicPr>
          <p:nvPr/>
        </p:nvPicPr>
        <p:blipFill>
          <a:blip r:embed="rId3"/>
          <a:stretch>
            <a:fillRect/>
          </a:stretch>
        </p:blipFill>
        <p:spPr>
          <a:xfrm>
            <a:off x="4388708" y="4407196"/>
            <a:ext cx="4755292" cy="2450804"/>
          </a:xfrm>
          <a:prstGeom prst="rect">
            <a:avLst/>
          </a:prstGeom>
        </p:spPr>
      </p:pic>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p>
        </p:txBody>
      </p:sp>
    </p:spTree>
    <p:extLst>
      <p:ext uri="{BB962C8B-B14F-4D97-AF65-F5344CB8AC3E}">
        <p14:creationId xmlns:p14="http://schemas.microsoft.com/office/powerpoint/2010/main" val="2563975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333375"/>
            <a:ext cx="9144000" cy="762000"/>
          </a:xfrm>
        </p:spPr>
        <p:txBody>
          <a:bodyPr/>
          <a:lstStyle/>
          <a:p>
            <a:pPr>
              <a:defRPr/>
            </a:pPr>
            <a:r>
              <a:rPr lang="en-US" dirty="0">
                <a:solidFill>
                  <a:schemeClr val="bg2"/>
                </a:solidFill>
              </a:rPr>
              <a:t>  </a:t>
            </a:r>
            <a:r>
              <a:rPr lang="sl-SI" dirty="0">
                <a:solidFill>
                  <a:schemeClr val="bg2"/>
                </a:solidFill>
              </a:rPr>
              <a:t> </a:t>
            </a:r>
            <a:r>
              <a:rPr lang="sl-SI" sz="3600" b="1" dirty="0">
                <a:solidFill>
                  <a:srgbClr val="FF0000"/>
                </a:solidFill>
              </a:rPr>
              <a:t>THE INFLUENCE OF AI</a:t>
            </a:r>
            <a:endParaRPr lang="en-US" sz="3600" b="1" dirty="0">
              <a:solidFill>
                <a:srgbClr val="FF0000"/>
              </a:solidFill>
              <a:effectLst>
                <a:outerShdw blurRad="38100" dist="38100" dir="2700000" algn="tl">
                  <a:srgbClr val="C0C0C0"/>
                </a:outerShdw>
              </a:effectLst>
            </a:endParaRPr>
          </a:p>
        </p:txBody>
      </p:sp>
      <p:sp>
        <p:nvSpPr>
          <p:cNvPr id="78852" name="Slide Number Placeholder 1"/>
          <p:cNvSpPr>
            <a:spLocks noGrp="1"/>
          </p:cNvSpPr>
          <p:nvPr>
            <p:ph type="sldNum" sz="quarter" idx="12"/>
          </p:nvPr>
        </p:nvSpPr>
        <p:spPr>
          <a:xfrm>
            <a:off x="3124200" y="6245225"/>
            <a:ext cx="2895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u"/>
              <a:defRPr kumimoji="1" sz="2400">
                <a:solidFill>
                  <a:schemeClr val="tx1"/>
                </a:solidFill>
                <a:latin typeface="Arial" panose="020B0604020202020204" pitchFamily="34" charset="0"/>
              </a:defRPr>
            </a:lvl1pPr>
            <a:lvl2pPr marL="742950" indent="-285750">
              <a:spcBef>
                <a:spcPct val="20000"/>
              </a:spcBef>
              <a:buClr>
                <a:schemeClr val="hlink"/>
              </a:buClr>
              <a:buSzPct val="70000"/>
              <a:buFont typeface="Monotype Sorts" pitchFamily="2" charset="2"/>
              <a:buChar char="u"/>
              <a:defRPr kumimoji="1" sz="24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3pPr>
            <a:lvl4pPr marL="16002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D857026-71A7-4D7A-AC11-86557E40D003}"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33</a:t>
            </a:fld>
            <a:endParaRPr kumimoji="0" 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2" name="AutoShape 2" descr="https://i.guim.co.uk/img/media/01e51391134fa1c23294a64b1267b945938969eb/0_1630_3770_2261/master/3770.jpg?w=700&amp;q=55&amp;auto=format&amp;usm=12&amp;fit=max&amp;s=8a7cab9a28cc68b9b9891fea7f5532f0"/>
          <p:cNvSpPr>
            <a:spLocks noGrp="1" noChangeAspect="1" noChangeArrowheads="1"/>
          </p:cNvSpPr>
          <p:nvPr>
            <p:ph type="body" idx="1"/>
          </p:nvPr>
        </p:nvSpPr>
        <p:spPr bwMode="auto">
          <a:xfrm>
            <a:off x="611560" y="1429480"/>
            <a:ext cx="8352928" cy="50538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None/>
            </a:pPr>
            <a:r>
              <a:rPr lang="sl-SI" sz="2400" dirty="0">
                <a:solidFill>
                  <a:srgbClr val="000000"/>
                </a:solidFill>
                <a:effectLst/>
                <a:latin typeface="Times New Roman" panose="02020603050405020304" pitchFamily="18" charset="0"/>
                <a:ea typeface="Times New Roman" panose="02020603050405020304" pitchFamily="18" charset="0"/>
              </a:rPr>
              <a:t>- </a:t>
            </a:r>
            <a:r>
              <a:rPr lang="en-US" sz="2000" dirty="0">
                <a:solidFill>
                  <a:srgbClr val="000000"/>
                </a:solidFill>
                <a:effectLst/>
                <a:latin typeface="Times New Roman" panose="02020603050405020304" pitchFamily="18" charset="0"/>
                <a:ea typeface="Times New Roman" panose="02020603050405020304" pitchFamily="18" charset="0"/>
              </a:rPr>
              <a:t>Bill Gates-Backed Startup Uses AI to </a:t>
            </a:r>
            <a:br>
              <a:rPr lang="sl-SI" sz="2000" dirty="0">
                <a:solidFill>
                  <a:srgbClr val="000000"/>
                </a:solidFill>
                <a:effectLst/>
                <a:latin typeface="Times New Roman" panose="02020603050405020304" pitchFamily="18" charset="0"/>
                <a:ea typeface="Times New Roman" panose="02020603050405020304" pitchFamily="18" charset="0"/>
              </a:rPr>
            </a:br>
            <a:r>
              <a:rPr lang="en-US" sz="2000" dirty="0">
                <a:solidFill>
                  <a:srgbClr val="000000"/>
                </a:solidFill>
                <a:effectLst/>
                <a:latin typeface="Times New Roman" panose="02020603050405020304" pitchFamily="18" charset="0"/>
                <a:ea typeface="Times New Roman" panose="02020603050405020304" pitchFamily="18" charset="0"/>
              </a:rPr>
              <a:t>Create Solar Rays Hot Enough to Melt Steel</a:t>
            </a:r>
          </a:p>
          <a:p>
            <a:pPr marL="0" indent="0">
              <a:buNone/>
            </a:pPr>
            <a:r>
              <a:rPr lang="sl-SI" sz="2000" dirty="0">
                <a:solidFill>
                  <a:srgbClr val="000000"/>
                </a:solidFill>
                <a:effectLst/>
                <a:latin typeface="Times New Roman" panose="02020603050405020304" pitchFamily="18" charset="0"/>
                <a:ea typeface="Times New Roman" panose="02020603050405020304" pitchFamily="18" charset="0"/>
              </a:rPr>
              <a:t>- </a:t>
            </a:r>
            <a:r>
              <a:rPr lang="en-US" sz="2000" dirty="0">
                <a:solidFill>
                  <a:srgbClr val="000000"/>
                </a:solidFill>
                <a:effectLst/>
                <a:latin typeface="Times New Roman" panose="02020603050405020304" pitchFamily="18" charset="0"/>
                <a:ea typeface="Times New Roman" panose="02020603050405020304" pitchFamily="18" charset="0"/>
              </a:rPr>
              <a:t>Artificial intelligence can predict a person’s chances of dying within a year by looking at heart test results – even when they look normal to doctors. How it does so is a mystery.</a:t>
            </a:r>
            <a:r>
              <a:rPr lang="sl-SI" sz="2000" dirty="0">
                <a:solidFill>
                  <a:srgbClr val="000000"/>
                </a:solidFill>
                <a:effectLst/>
                <a:latin typeface="Times New Roman" panose="02020603050405020304" pitchFamily="18" charset="0"/>
                <a:ea typeface="Times New Roman" panose="02020603050405020304" pitchFamily="18" charset="0"/>
              </a:rPr>
              <a:t> </a:t>
            </a:r>
            <a:r>
              <a:rPr lang="en-US" sz="2000" dirty="0">
                <a:solidFill>
                  <a:srgbClr val="000000"/>
                </a:solidFill>
                <a:effectLst/>
                <a:latin typeface="Times New Roman" panose="02020603050405020304" pitchFamily="18" charset="0"/>
                <a:ea typeface="Times New Roman" panose="02020603050405020304" pitchFamily="18" charset="0"/>
              </a:rPr>
              <a:t>AI with examining 1.77 million electrocardiogram (ECG) results from nearly 400,000 people to predict who was at a higher risk of dying within the next year.</a:t>
            </a:r>
            <a:endParaRPr lang="sl-SI" sz="2000" dirty="0">
              <a:solidFill>
                <a:srgbClr val="000000"/>
              </a:solidFill>
              <a:effectLst/>
              <a:latin typeface="Times New Roman" panose="02020603050405020304" pitchFamily="18" charset="0"/>
              <a:ea typeface="Times New Roman" panose="02020603050405020304" pitchFamily="18" charset="0"/>
            </a:endParaRPr>
          </a:p>
          <a:p>
            <a:pPr marL="0" indent="0">
              <a:buNone/>
            </a:pPr>
            <a:r>
              <a:rPr lang="sl-SI" sz="2000" dirty="0">
                <a:solidFill>
                  <a:srgbClr val="000000"/>
                </a:solidFill>
                <a:effectLst/>
                <a:latin typeface="Times New Roman" panose="02020603050405020304" pitchFamily="18" charset="0"/>
                <a:ea typeface="Times New Roman" panose="02020603050405020304" pitchFamily="18" charset="0"/>
              </a:rPr>
              <a:t>- </a:t>
            </a:r>
            <a:r>
              <a:rPr lang="en-US" sz="2000" dirty="0">
                <a:solidFill>
                  <a:srgbClr val="000000"/>
                </a:solidFill>
                <a:effectLst/>
                <a:latin typeface="Times New Roman" panose="02020603050405020304" pitchFamily="18" charset="0"/>
                <a:ea typeface="Times New Roman" panose="02020603050405020304" pitchFamily="18" charset="0"/>
              </a:rPr>
              <a:t>Between 2018 and 2019, organizations that have deployed artificial intelligence (AI) grew from 4% to 14%, according to Gartner’s 2019 CIO Agenda survey.</a:t>
            </a:r>
            <a:r>
              <a:rPr lang="sl-SI" sz="2000" dirty="0">
                <a:solidFill>
                  <a:srgbClr val="000000"/>
                </a:solidFill>
                <a:effectLst/>
                <a:latin typeface="Times New Roman" panose="02020603050405020304" pitchFamily="18" charset="0"/>
                <a:ea typeface="Times New Roman" panose="02020603050405020304" pitchFamily="18" charset="0"/>
              </a:rPr>
              <a:t> </a:t>
            </a:r>
            <a:r>
              <a:rPr lang="en-US" sz="2000" dirty="0">
                <a:solidFill>
                  <a:srgbClr val="000000"/>
                </a:solidFill>
                <a:effectLst/>
                <a:latin typeface="Times New Roman" panose="02020603050405020304" pitchFamily="18" charset="0"/>
                <a:ea typeface="Times New Roman" panose="02020603050405020304" pitchFamily="18" charset="0"/>
              </a:rPr>
              <a:t>Conversational AI remains at the top of corporate agendas spurred by the worldwide success of Amazon Alexa, Google Assistant and others. Meanwhile, new technologies continue to emerge such as augmented intelligence, edge AI, data labeling and explainable AI. </a:t>
            </a:r>
          </a:p>
          <a:p>
            <a:pPr marL="0" indent="0">
              <a:buNone/>
            </a:pPr>
            <a:endParaRPr lang="en-US" sz="2000" dirty="0">
              <a:solidFill>
                <a:srgbClr val="000000"/>
              </a:solidFill>
              <a:effectLst/>
              <a:latin typeface="Times New Roman" panose="02020603050405020304" pitchFamily="18" charset="0"/>
              <a:ea typeface="Times New Roman" panose="02020603050405020304" pitchFamily="18" charset="0"/>
            </a:endParaRPr>
          </a:p>
          <a:p>
            <a:pPr marL="0" indent="0">
              <a:buNone/>
            </a:pPr>
            <a:endParaRPr lang="en-US" sz="2000" dirty="0">
              <a:solidFill>
                <a:srgbClr val="000000"/>
              </a:solidFill>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107504" y="6209570"/>
            <a:ext cx="1231499" cy="676715"/>
          </a:xfrm>
          <a:prstGeom prst="rect">
            <a:avLst/>
          </a:prstGeom>
        </p:spPr>
      </p:pic>
      <p:pic>
        <p:nvPicPr>
          <p:cNvPr id="8" name="Picture 7"/>
          <p:cNvPicPr>
            <a:picLocks noChangeAspect="1"/>
          </p:cNvPicPr>
          <p:nvPr/>
        </p:nvPicPr>
        <p:blipFill>
          <a:blip r:embed="rId3"/>
          <a:stretch>
            <a:fillRect/>
          </a:stretch>
        </p:blipFill>
        <p:spPr>
          <a:xfrm>
            <a:off x="5948146" y="54800"/>
            <a:ext cx="3210693" cy="2078056"/>
          </a:xfrm>
          <a:prstGeom prst="rect">
            <a:avLst/>
          </a:prstGeom>
        </p:spPr>
      </p:pic>
      <p:sp>
        <p:nvSpPr>
          <p:cNvPr id="3" name="Footer Placeholder 2"/>
          <p:cNvSpPr>
            <a:spLocks noGrp="1"/>
          </p:cNvSpPr>
          <p:nvPr>
            <p:ph type="ftr" sz="quarter" idx="11"/>
          </p:nvPr>
        </p:nvSpPr>
        <p:spPr>
          <a:xfrm>
            <a:off x="5076056" y="6243437"/>
            <a:ext cx="28956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085118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333375"/>
            <a:ext cx="9144000" cy="762000"/>
          </a:xfrm>
        </p:spPr>
        <p:txBody>
          <a:bodyPr/>
          <a:lstStyle/>
          <a:p>
            <a:pPr>
              <a:defRPr/>
            </a:pPr>
            <a:r>
              <a:rPr lang="en-US" dirty="0">
                <a:solidFill>
                  <a:schemeClr val="bg2"/>
                </a:solidFill>
              </a:rPr>
              <a:t>  </a:t>
            </a:r>
            <a:r>
              <a:rPr lang="sl-SI" dirty="0">
                <a:solidFill>
                  <a:schemeClr val="bg2"/>
                </a:solidFill>
              </a:rPr>
              <a:t> </a:t>
            </a:r>
            <a:r>
              <a:rPr lang="sl-SI" sz="3600" b="1" dirty="0">
                <a:solidFill>
                  <a:srgbClr val="FF0000"/>
                </a:solidFill>
              </a:rPr>
              <a:t>2021 AI </a:t>
            </a:r>
            <a:r>
              <a:rPr lang="sl-SI" sz="2400" b="1" dirty="0">
                <a:solidFill>
                  <a:srgbClr val="FF0000"/>
                </a:solidFill>
              </a:rPr>
              <a:t>https://data-science-ua.com/blog/top-ai-achievements-of-2021-so-far</a:t>
            </a:r>
            <a:endParaRPr lang="en-US" sz="3600" b="1" dirty="0">
              <a:solidFill>
                <a:srgbClr val="FF0000"/>
              </a:solidFill>
              <a:effectLst>
                <a:outerShdw blurRad="38100" dist="38100" dir="2700000" algn="tl">
                  <a:srgbClr val="C0C0C0"/>
                </a:outerShdw>
              </a:effectLst>
            </a:endParaRPr>
          </a:p>
        </p:txBody>
      </p:sp>
      <p:sp>
        <p:nvSpPr>
          <p:cNvPr id="78852" name="Slide Number Placeholder 1"/>
          <p:cNvSpPr>
            <a:spLocks noGrp="1"/>
          </p:cNvSpPr>
          <p:nvPr>
            <p:ph type="sldNum" sz="quarter" idx="12"/>
          </p:nvPr>
        </p:nvSpPr>
        <p:spPr>
          <a:xfrm>
            <a:off x="3124200" y="6245225"/>
            <a:ext cx="2895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u"/>
              <a:defRPr kumimoji="1" sz="2400">
                <a:solidFill>
                  <a:schemeClr val="tx1"/>
                </a:solidFill>
                <a:latin typeface="Arial" panose="020B0604020202020204" pitchFamily="34" charset="0"/>
              </a:defRPr>
            </a:lvl1pPr>
            <a:lvl2pPr marL="742950" indent="-285750">
              <a:spcBef>
                <a:spcPct val="20000"/>
              </a:spcBef>
              <a:buClr>
                <a:schemeClr val="hlink"/>
              </a:buClr>
              <a:buSzPct val="70000"/>
              <a:buFont typeface="Monotype Sorts" pitchFamily="2" charset="2"/>
              <a:buChar char="u"/>
              <a:defRPr kumimoji="1" sz="24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3pPr>
            <a:lvl4pPr marL="16002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D857026-71A7-4D7A-AC11-86557E40D003}"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34</a:t>
            </a:fld>
            <a:endParaRPr kumimoji="0" 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2" name="AutoShape 2" descr="https://i.guim.co.uk/img/media/01e51391134fa1c23294a64b1267b945938969eb/0_1630_3770_2261/master/3770.jpg?w=700&amp;q=55&amp;auto=format&amp;usm=12&amp;fit=max&amp;s=8a7cab9a28cc68b9b9891fea7f5532f0"/>
          <p:cNvSpPr>
            <a:spLocks noGrp="1" noChangeAspect="1" noChangeArrowheads="1"/>
          </p:cNvSpPr>
          <p:nvPr>
            <p:ph type="body" idx="1"/>
          </p:nvPr>
        </p:nvSpPr>
        <p:spPr bwMode="auto">
          <a:xfrm>
            <a:off x="611560" y="1429480"/>
            <a:ext cx="8352928" cy="50538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FontTx/>
              <a:buChar char="-"/>
            </a:pPr>
            <a:r>
              <a:rPr lang="sl-SI" sz="1800" dirty="0">
                <a:solidFill>
                  <a:srgbClr val="000000"/>
                </a:solidFill>
                <a:effectLst/>
                <a:latin typeface="Times New Roman" panose="02020603050405020304" pitchFamily="18" charset="0"/>
                <a:ea typeface="Times New Roman" panose="02020603050405020304" pitchFamily="18" charset="0"/>
              </a:rPr>
              <a:t>DALLE-E </a:t>
            </a:r>
            <a:r>
              <a:rPr lang="sl-SI" sz="1800" dirty="0" err="1">
                <a:solidFill>
                  <a:srgbClr val="000000"/>
                </a:solidFill>
                <a:effectLst/>
                <a:latin typeface="Times New Roman" panose="02020603050405020304" pitchFamily="18" charset="0"/>
                <a:ea typeface="Times New Roman" panose="02020603050405020304" pitchFamily="18" charset="0"/>
              </a:rPr>
              <a:t>from</a:t>
            </a:r>
            <a:r>
              <a:rPr lang="sl-SI" sz="1800" dirty="0">
                <a:solidFill>
                  <a:srgbClr val="000000"/>
                </a:solidFill>
                <a:effectLst/>
                <a:latin typeface="Times New Roman" panose="02020603050405020304" pitchFamily="18" charset="0"/>
                <a:ea typeface="Times New Roman" panose="02020603050405020304" pitchFamily="18" charset="0"/>
              </a:rPr>
              <a:t> GPT3, </a:t>
            </a:r>
            <a:r>
              <a:rPr lang="sl-SI" sz="1800" dirty="0" err="1">
                <a:solidFill>
                  <a:srgbClr val="000000"/>
                </a:solidFill>
                <a:effectLst/>
                <a:latin typeface="Times New Roman" panose="02020603050405020304" pitchFamily="18" charset="0"/>
                <a:ea typeface="Times New Roman" panose="02020603050405020304" pitchFamily="18" charset="0"/>
              </a:rPr>
              <a:t>OpenAI</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images</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from</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text</a:t>
            </a:r>
            <a:r>
              <a:rPr lang="sl-SI" sz="1800" dirty="0">
                <a:solidFill>
                  <a:srgbClr val="000000"/>
                </a:solidFill>
                <a:effectLst/>
                <a:latin typeface="Times New Roman" panose="02020603050405020304" pitchFamily="18" charset="0"/>
                <a:ea typeface="Times New Roman" panose="02020603050405020304" pitchFamily="18" charset="0"/>
              </a:rPr>
              <a:t>; Google </a:t>
            </a:r>
            <a:r>
              <a:rPr lang="sl-SI" sz="1800" dirty="0" err="1">
                <a:solidFill>
                  <a:srgbClr val="000000"/>
                </a:solidFill>
                <a:effectLst/>
                <a:latin typeface="Times New Roman" panose="02020603050405020304" pitchFamily="18" charset="0"/>
                <a:ea typeface="Times New Roman" panose="02020603050405020304" pitchFamily="18" charset="0"/>
              </a:rPr>
              <a:t>better</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than</a:t>
            </a:r>
            <a:r>
              <a:rPr lang="sl-SI" sz="1800" dirty="0">
                <a:solidFill>
                  <a:srgbClr val="000000"/>
                </a:solidFill>
                <a:effectLst/>
                <a:latin typeface="Times New Roman" panose="02020603050405020304" pitchFamily="18" charset="0"/>
                <a:ea typeface="Times New Roman" panose="02020603050405020304" pitchFamily="18" charset="0"/>
              </a:rPr>
              <a:t> GPT3? </a:t>
            </a:r>
          </a:p>
          <a:p>
            <a:pPr>
              <a:buFontTx/>
              <a:buChar char="-"/>
            </a:pPr>
            <a:r>
              <a:rPr lang="sl-SI" sz="1800" dirty="0">
                <a:solidFill>
                  <a:srgbClr val="000000"/>
                </a:solidFill>
                <a:effectLst/>
                <a:latin typeface="Times New Roman" panose="02020603050405020304" pitchFamily="18" charset="0"/>
                <a:ea typeface="Times New Roman" panose="02020603050405020304" pitchFamily="18" charset="0"/>
              </a:rPr>
              <a:t>CLIP, </a:t>
            </a:r>
            <a:r>
              <a:rPr lang="sl-SI" sz="1800" dirty="0" err="1">
                <a:solidFill>
                  <a:srgbClr val="000000"/>
                </a:solidFill>
                <a:effectLst/>
                <a:latin typeface="Times New Roman" panose="02020603050405020304" pitchFamily="18" charset="0"/>
                <a:ea typeface="Times New Roman" panose="02020603050405020304" pitchFamily="18" charset="0"/>
              </a:rPr>
              <a:t>OpenAI</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generate</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description</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from</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pictures</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better</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than</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Imagenet</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Resnet</a:t>
            </a:r>
            <a:r>
              <a:rPr lang="sl-SI" sz="1800" dirty="0">
                <a:solidFill>
                  <a:srgbClr val="000000"/>
                </a:solidFill>
                <a:effectLst/>
                <a:latin typeface="Times New Roman" panose="02020603050405020304" pitchFamily="18" charset="0"/>
                <a:ea typeface="Times New Roman" panose="02020603050405020304" pitchFamily="18" charset="0"/>
              </a:rPr>
              <a:t>;</a:t>
            </a:r>
            <a:br>
              <a:rPr lang="sl-SI" sz="1800" dirty="0">
                <a:solidFill>
                  <a:srgbClr val="000000"/>
                </a:solidFill>
                <a:effectLst/>
                <a:latin typeface="Times New Roman" panose="02020603050405020304" pitchFamily="18" charset="0"/>
                <a:ea typeface="Times New Roman" panose="02020603050405020304" pitchFamily="18" charset="0"/>
              </a:rPr>
            </a:br>
            <a:r>
              <a:rPr lang="sl-SI" sz="1800" dirty="0" err="1">
                <a:solidFill>
                  <a:srgbClr val="000000"/>
                </a:solidFill>
                <a:effectLst/>
                <a:latin typeface="Times New Roman" panose="02020603050405020304" pitchFamily="18" charset="0"/>
                <a:ea typeface="Times New Roman" panose="02020603050405020304" pitchFamily="18" charset="0"/>
              </a:rPr>
              <a:t>with</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StyleGAN</a:t>
            </a:r>
            <a:r>
              <a:rPr lang="sl-SI" sz="1800" dirty="0">
                <a:solidFill>
                  <a:srgbClr val="000000"/>
                </a:solidFill>
                <a:effectLst/>
                <a:latin typeface="Times New Roman" panose="02020603050405020304" pitchFamily="18" charset="0"/>
                <a:ea typeface="Times New Roman" panose="02020603050405020304" pitchFamily="18" charset="0"/>
              </a:rPr>
              <a:t>:</a:t>
            </a:r>
          </a:p>
          <a:p>
            <a:pPr>
              <a:buFontTx/>
              <a:buChar char="-"/>
            </a:pPr>
            <a:r>
              <a:rPr lang="sl-SI" sz="1800" dirty="0">
                <a:solidFill>
                  <a:srgbClr val="000000"/>
                </a:solidFill>
                <a:effectLst/>
                <a:latin typeface="Times New Roman" panose="02020603050405020304" pitchFamily="18" charset="0"/>
                <a:ea typeface="Times New Roman" panose="02020603050405020304" pitchFamily="18" charset="0"/>
              </a:rPr>
              <a:t>SEER, Facebook AI</a:t>
            </a:r>
          </a:p>
          <a:p>
            <a:pPr>
              <a:buFontTx/>
              <a:buChar char="-"/>
            </a:pPr>
            <a:endParaRPr lang="sl-SI" sz="2400" dirty="0">
              <a:solidFill>
                <a:srgbClr val="000000"/>
              </a:solidFill>
              <a:effectLst/>
              <a:latin typeface="Times New Roman" panose="02020603050405020304" pitchFamily="18" charset="0"/>
              <a:ea typeface="Times New Roman" panose="02020603050405020304" pitchFamily="18" charset="0"/>
            </a:endParaRPr>
          </a:p>
          <a:p>
            <a:pPr>
              <a:buFontTx/>
              <a:buChar char="-"/>
            </a:pPr>
            <a:endParaRPr lang="sl-SI" sz="2400" dirty="0">
              <a:solidFill>
                <a:srgbClr val="000000"/>
              </a:solidFill>
              <a:effectLst/>
              <a:latin typeface="Times New Roman" panose="02020603050405020304" pitchFamily="18" charset="0"/>
              <a:ea typeface="Times New Roman" panose="02020603050405020304" pitchFamily="18" charset="0"/>
            </a:endParaRPr>
          </a:p>
          <a:p>
            <a:pPr>
              <a:buFontTx/>
              <a:buChar char="-"/>
            </a:pPr>
            <a:endParaRPr lang="sl-SI" sz="2400" dirty="0">
              <a:solidFill>
                <a:srgbClr val="000000"/>
              </a:solidFill>
              <a:effectLst/>
              <a:latin typeface="Times New Roman" panose="02020603050405020304" pitchFamily="18" charset="0"/>
              <a:ea typeface="Times New Roman" panose="02020603050405020304" pitchFamily="18" charset="0"/>
            </a:endParaRPr>
          </a:p>
          <a:p>
            <a:pPr>
              <a:buFontTx/>
              <a:buChar char="-"/>
            </a:pPr>
            <a:endParaRPr lang="sl-SI" sz="2400" dirty="0">
              <a:solidFill>
                <a:srgbClr val="000000"/>
              </a:solidFill>
              <a:effectLst/>
              <a:latin typeface="Times New Roman" panose="02020603050405020304" pitchFamily="18" charset="0"/>
              <a:ea typeface="Times New Roman" panose="02020603050405020304" pitchFamily="18" charset="0"/>
            </a:endParaRPr>
          </a:p>
          <a:p>
            <a:pPr>
              <a:buFontTx/>
              <a:buChar char="-"/>
            </a:pPr>
            <a:r>
              <a:rPr lang="sl-SI" sz="2000" dirty="0">
                <a:solidFill>
                  <a:srgbClr val="000000"/>
                </a:solidFill>
                <a:effectLst/>
                <a:latin typeface="Times New Roman" panose="02020603050405020304" pitchFamily="18" charset="0"/>
                <a:ea typeface="Times New Roman" panose="02020603050405020304" pitchFamily="18" charset="0"/>
              </a:rPr>
              <a:t>                                     image                   </a:t>
            </a:r>
            <a:r>
              <a:rPr lang="sl-SI" sz="1800" dirty="0" err="1">
                <a:solidFill>
                  <a:srgbClr val="000000"/>
                </a:solidFill>
                <a:effectLst/>
                <a:latin typeface="Times New Roman" panose="02020603050405020304" pitchFamily="18" charset="0"/>
                <a:ea typeface="Times New Roman" panose="02020603050405020304" pitchFamily="18" charset="0"/>
              </a:rPr>
              <a:t>Multi-purpose</a:t>
            </a:r>
            <a:r>
              <a:rPr lang="sl-SI" sz="1800" dirty="0">
                <a:solidFill>
                  <a:srgbClr val="000000"/>
                </a:solidFill>
                <a:effectLst/>
                <a:latin typeface="Times New Roman" panose="02020603050405020304" pitchFamily="18" charset="0"/>
                <a:ea typeface="Times New Roman" panose="02020603050405020304" pitchFamily="18" charset="0"/>
              </a:rPr>
              <a:t> robot, Boston Dynamics  </a:t>
            </a:r>
          </a:p>
          <a:p>
            <a:pPr>
              <a:buFontTx/>
              <a:buChar char="-"/>
            </a:pP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restoration</a:t>
            </a:r>
            <a:r>
              <a:rPr lang="sl-SI" sz="1800" dirty="0">
                <a:solidFill>
                  <a:srgbClr val="000000"/>
                </a:solidFill>
                <a:effectLst/>
                <a:latin typeface="Times New Roman" panose="02020603050405020304" pitchFamily="18" charset="0"/>
                <a:ea typeface="Times New Roman" panose="02020603050405020304" pitchFamily="18" charset="0"/>
              </a:rPr>
              <a:t>          Facebook AI; video</a:t>
            </a:r>
          </a:p>
          <a:p>
            <a:pPr>
              <a:buFontTx/>
              <a:buChar char="-"/>
            </a:pPr>
            <a:endParaRPr lang="sl-SI" sz="2400" dirty="0">
              <a:solidFill>
                <a:srgbClr val="000000"/>
              </a:solidFill>
              <a:effectLst/>
              <a:latin typeface="Times New Roman" panose="02020603050405020304" pitchFamily="18" charset="0"/>
              <a:ea typeface="Times New Roman" panose="02020603050405020304" pitchFamily="18" charset="0"/>
            </a:endParaRPr>
          </a:p>
          <a:p>
            <a:pPr marL="0" indent="0">
              <a:buNone/>
            </a:pPr>
            <a:endParaRPr lang="en-US" sz="2000" dirty="0">
              <a:solidFill>
                <a:srgbClr val="000000"/>
              </a:solidFill>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107504" y="6209570"/>
            <a:ext cx="1231499" cy="676715"/>
          </a:xfrm>
          <a:prstGeom prst="rect">
            <a:avLst/>
          </a:prstGeom>
        </p:spPr>
      </p:pic>
      <p:sp>
        <p:nvSpPr>
          <p:cNvPr id="3" name="Footer Placeholder 2"/>
          <p:cNvSpPr>
            <a:spLocks noGrp="1"/>
          </p:cNvSpPr>
          <p:nvPr>
            <p:ph type="ftr" sz="quarter" idx="11"/>
          </p:nvPr>
        </p:nvSpPr>
        <p:spPr>
          <a:xfrm>
            <a:off x="5076056" y="6243437"/>
            <a:ext cx="28956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4" name="Slika 3">
            <a:extLst>
              <a:ext uri="{FF2B5EF4-FFF2-40B4-BE49-F238E27FC236}">
                <a16:creationId xmlns:a16="http://schemas.microsoft.com/office/drawing/2014/main" id="{7A4517CC-96BC-4EA0-9B9D-0D390D4F08A2}"/>
              </a:ext>
            </a:extLst>
          </p:cNvPr>
          <p:cNvPicPr>
            <a:picLocks noChangeAspect="1"/>
          </p:cNvPicPr>
          <p:nvPr/>
        </p:nvPicPr>
        <p:blipFill>
          <a:blip r:embed="rId3"/>
          <a:stretch>
            <a:fillRect/>
          </a:stretch>
        </p:blipFill>
        <p:spPr>
          <a:xfrm>
            <a:off x="3563888" y="2276872"/>
            <a:ext cx="5508104" cy="2041418"/>
          </a:xfrm>
          <a:prstGeom prst="rect">
            <a:avLst/>
          </a:prstGeom>
        </p:spPr>
      </p:pic>
      <p:pic>
        <p:nvPicPr>
          <p:cNvPr id="5" name="Slika 4">
            <a:extLst>
              <a:ext uri="{FF2B5EF4-FFF2-40B4-BE49-F238E27FC236}">
                <a16:creationId xmlns:a16="http://schemas.microsoft.com/office/drawing/2014/main" id="{23155B43-6879-4D8C-B5AB-47477ADC5664}"/>
              </a:ext>
            </a:extLst>
          </p:cNvPr>
          <p:cNvPicPr>
            <a:picLocks noChangeAspect="1"/>
          </p:cNvPicPr>
          <p:nvPr/>
        </p:nvPicPr>
        <p:blipFill>
          <a:blip r:embed="rId4"/>
          <a:stretch>
            <a:fillRect/>
          </a:stretch>
        </p:blipFill>
        <p:spPr>
          <a:xfrm>
            <a:off x="1190263" y="2854451"/>
            <a:ext cx="1934915" cy="1463839"/>
          </a:xfrm>
          <a:prstGeom prst="rect">
            <a:avLst/>
          </a:prstGeom>
        </p:spPr>
      </p:pic>
      <p:pic>
        <p:nvPicPr>
          <p:cNvPr id="6" name="Slika 5">
            <a:extLst>
              <a:ext uri="{FF2B5EF4-FFF2-40B4-BE49-F238E27FC236}">
                <a16:creationId xmlns:a16="http://schemas.microsoft.com/office/drawing/2014/main" id="{D88F8428-6ACA-4DC7-A744-F0FEF1F47068}"/>
              </a:ext>
            </a:extLst>
          </p:cNvPr>
          <p:cNvPicPr>
            <a:picLocks noChangeAspect="1"/>
          </p:cNvPicPr>
          <p:nvPr/>
        </p:nvPicPr>
        <p:blipFill>
          <a:blip r:embed="rId5"/>
          <a:stretch>
            <a:fillRect/>
          </a:stretch>
        </p:blipFill>
        <p:spPr>
          <a:xfrm>
            <a:off x="6840252" y="4941168"/>
            <a:ext cx="2303748" cy="1535832"/>
          </a:xfrm>
          <a:prstGeom prst="rect">
            <a:avLst/>
          </a:prstGeom>
        </p:spPr>
      </p:pic>
      <p:pic>
        <p:nvPicPr>
          <p:cNvPr id="9" name="Slika 8">
            <a:extLst>
              <a:ext uri="{FF2B5EF4-FFF2-40B4-BE49-F238E27FC236}">
                <a16:creationId xmlns:a16="http://schemas.microsoft.com/office/drawing/2014/main" id="{B0F6ADBB-DB78-4CEC-8509-6487AF2A77AD}"/>
              </a:ext>
            </a:extLst>
          </p:cNvPr>
          <p:cNvPicPr>
            <a:picLocks noChangeAspect="1"/>
          </p:cNvPicPr>
          <p:nvPr/>
        </p:nvPicPr>
        <p:blipFill>
          <a:blip r:embed="rId6"/>
          <a:stretch>
            <a:fillRect/>
          </a:stretch>
        </p:blipFill>
        <p:spPr>
          <a:xfrm>
            <a:off x="957260" y="4426076"/>
            <a:ext cx="2166938" cy="1276350"/>
          </a:xfrm>
          <a:prstGeom prst="rect">
            <a:avLst/>
          </a:prstGeom>
        </p:spPr>
      </p:pic>
      <p:pic>
        <p:nvPicPr>
          <p:cNvPr id="10" name="Slika 9">
            <a:extLst>
              <a:ext uri="{FF2B5EF4-FFF2-40B4-BE49-F238E27FC236}">
                <a16:creationId xmlns:a16="http://schemas.microsoft.com/office/drawing/2014/main" id="{7333ACFA-4D78-45CB-9484-9E401D2164C2}"/>
              </a:ext>
            </a:extLst>
          </p:cNvPr>
          <p:cNvPicPr>
            <a:picLocks noChangeAspect="1"/>
          </p:cNvPicPr>
          <p:nvPr/>
        </p:nvPicPr>
        <p:blipFill>
          <a:blip r:embed="rId7"/>
          <a:stretch>
            <a:fillRect/>
          </a:stretch>
        </p:blipFill>
        <p:spPr>
          <a:xfrm>
            <a:off x="3064922" y="5386519"/>
            <a:ext cx="3685997" cy="1535832"/>
          </a:xfrm>
          <a:prstGeom prst="rect">
            <a:avLst/>
          </a:prstGeom>
        </p:spPr>
      </p:pic>
    </p:spTree>
    <p:extLst>
      <p:ext uri="{BB962C8B-B14F-4D97-AF65-F5344CB8AC3E}">
        <p14:creationId xmlns:p14="http://schemas.microsoft.com/office/powerpoint/2010/main" val="4290508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jeZBesedilom 10">
            <a:extLst>
              <a:ext uri="{FF2B5EF4-FFF2-40B4-BE49-F238E27FC236}">
                <a16:creationId xmlns:a16="http://schemas.microsoft.com/office/drawing/2014/main" id="{FA84E71B-F3F0-4D08-A0E7-D6552292A280}"/>
              </a:ext>
            </a:extLst>
          </p:cNvPr>
          <p:cNvSpPr txBox="1"/>
          <p:nvPr/>
        </p:nvSpPr>
        <p:spPr>
          <a:xfrm>
            <a:off x="612172" y="1484784"/>
            <a:ext cx="7621571" cy="1569660"/>
          </a:xfrm>
          <a:prstGeom prst="rect">
            <a:avLst/>
          </a:prstGeom>
          <a:noFill/>
        </p:spPr>
        <p:txBody>
          <a:bodyPr wrap="square" rtlCol="0">
            <a:spAutoFit/>
          </a:bodyPr>
          <a:lstStyle/>
          <a:p>
            <a:pPr defTabSz="685800" eaLnBrk="1" fontAlgn="auto" hangingPunct="1">
              <a:spcBef>
                <a:spcPts val="0"/>
              </a:spcBef>
              <a:spcAft>
                <a:spcPts val="0"/>
              </a:spcAft>
            </a:pPr>
            <a:r>
              <a:rPr lang="sl-SI" dirty="0">
                <a:solidFill>
                  <a:prstClr val="black"/>
                </a:solidFill>
                <a:latin typeface="Calibri" panose="020F0502020204030204"/>
              </a:rPr>
              <a:t>Human </a:t>
            </a:r>
            <a:r>
              <a:rPr lang="sl-SI" dirty="0" err="1">
                <a:solidFill>
                  <a:prstClr val="black"/>
                </a:solidFill>
                <a:latin typeface="Calibri" panose="020F0502020204030204"/>
              </a:rPr>
              <a:t>master</a:t>
            </a:r>
            <a:r>
              <a:rPr lang="sl-SI" dirty="0">
                <a:solidFill>
                  <a:prstClr val="black"/>
                </a:solidFill>
                <a:latin typeface="Calibri" panose="020F0502020204030204"/>
              </a:rPr>
              <a:t>              smart </a:t>
            </a:r>
            <a:r>
              <a:rPr lang="sl-SI" dirty="0" err="1">
                <a:solidFill>
                  <a:prstClr val="black"/>
                </a:solidFill>
                <a:latin typeface="Calibri" panose="020F0502020204030204"/>
              </a:rPr>
              <a:t>city</a:t>
            </a:r>
            <a:r>
              <a:rPr lang="sl-SI" dirty="0">
                <a:solidFill>
                  <a:prstClr val="black"/>
                </a:solidFill>
                <a:latin typeface="Calibri" panose="020F0502020204030204"/>
              </a:rPr>
              <a:t> </a:t>
            </a:r>
            <a:r>
              <a:rPr lang="sl-SI" dirty="0" err="1">
                <a:solidFill>
                  <a:prstClr val="black"/>
                </a:solidFill>
                <a:latin typeface="Calibri" panose="020F0502020204030204"/>
              </a:rPr>
              <a:t>algorithm</a:t>
            </a:r>
            <a:br>
              <a:rPr lang="sl-SI" dirty="0">
                <a:solidFill>
                  <a:prstClr val="black"/>
                </a:solidFill>
                <a:latin typeface="Calibri" panose="020F0502020204030204"/>
              </a:rPr>
            </a:br>
            <a:r>
              <a:rPr lang="sl-SI" dirty="0">
                <a:solidFill>
                  <a:prstClr val="black"/>
                </a:solidFill>
                <a:latin typeface="Calibri" panose="020F0502020204030204"/>
              </a:rPr>
              <a:t>Human </a:t>
            </a:r>
            <a:r>
              <a:rPr lang="sl-SI" dirty="0">
                <a:solidFill>
                  <a:srgbClr val="C00000"/>
                </a:solidFill>
                <a:latin typeface="Calibri" panose="020F0502020204030204"/>
              </a:rPr>
              <a:t>partner</a:t>
            </a:r>
            <a:r>
              <a:rPr lang="sl-SI" dirty="0">
                <a:solidFill>
                  <a:prstClr val="black"/>
                </a:solidFill>
                <a:latin typeface="Calibri" panose="020F0502020204030204"/>
              </a:rPr>
              <a:t>             </a:t>
            </a:r>
            <a:r>
              <a:rPr lang="sl-SI" dirty="0" err="1">
                <a:solidFill>
                  <a:prstClr val="black"/>
                </a:solidFill>
                <a:latin typeface="Calibri" panose="020F0502020204030204"/>
              </a:rPr>
              <a:t>cmart</a:t>
            </a:r>
            <a:r>
              <a:rPr lang="sl-SI" dirty="0">
                <a:solidFill>
                  <a:prstClr val="black"/>
                </a:solidFill>
                <a:latin typeface="Calibri" panose="020F0502020204030204"/>
              </a:rPr>
              <a:t> </a:t>
            </a:r>
            <a:r>
              <a:rPr lang="sl-SI" dirty="0" err="1">
                <a:solidFill>
                  <a:prstClr val="black"/>
                </a:solidFill>
                <a:latin typeface="Calibri" panose="020F0502020204030204"/>
              </a:rPr>
              <a:t>city</a:t>
            </a:r>
            <a:r>
              <a:rPr lang="sl-SI" dirty="0">
                <a:solidFill>
                  <a:prstClr val="black"/>
                </a:solidFill>
                <a:latin typeface="Calibri" panose="020F0502020204030204"/>
              </a:rPr>
              <a:t> </a:t>
            </a:r>
            <a:r>
              <a:rPr lang="sl-SI" dirty="0" err="1">
                <a:solidFill>
                  <a:srgbClr val="C00000"/>
                </a:solidFill>
                <a:latin typeface="Calibri" panose="020F0502020204030204"/>
              </a:rPr>
              <a:t>autonomous</a:t>
            </a:r>
            <a:r>
              <a:rPr lang="sl-SI" dirty="0">
                <a:solidFill>
                  <a:srgbClr val="C00000"/>
                </a:solidFill>
                <a:latin typeface="Calibri" panose="020F0502020204030204"/>
              </a:rPr>
              <a:t> </a:t>
            </a:r>
            <a:r>
              <a:rPr lang="sl-SI" dirty="0" err="1">
                <a:solidFill>
                  <a:srgbClr val="C00000"/>
                </a:solidFill>
                <a:latin typeface="Calibri" panose="020F0502020204030204"/>
              </a:rPr>
              <a:t>companion</a:t>
            </a:r>
            <a:endParaRPr lang="sl-SI" sz="1500" dirty="0">
              <a:solidFill>
                <a:prstClr val="black"/>
              </a:solidFill>
              <a:latin typeface="Calibri" panose="020F0502020204030204"/>
            </a:endParaRPr>
          </a:p>
          <a:p>
            <a:pPr defTabSz="685800" eaLnBrk="1" fontAlgn="auto" hangingPunct="1">
              <a:spcBef>
                <a:spcPts val="0"/>
              </a:spcBef>
              <a:spcAft>
                <a:spcPts val="0"/>
              </a:spcAft>
            </a:pPr>
            <a:r>
              <a:rPr lang="sl-SI" sz="1500" dirty="0" err="1">
                <a:solidFill>
                  <a:prstClr val="black"/>
                </a:solidFill>
                <a:latin typeface="Calibri" panose="020F0502020204030204"/>
              </a:rPr>
              <a:t>Example</a:t>
            </a:r>
            <a:r>
              <a:rPr lang="sl-SI" sz="1500" dirty="0">
                <a:solidFill>
                  <a:prstClr val="black"/>
                </a:solidFill>
                <a:latin typeface="Calibri" panose="020F0502020204030204"/>
              </a:rPr>
              <a:t>: </a:t>
            </a:r>
            <a:r>
              <a:rPr lang="sl-SI" sz="1500" dirty="0" err="1">
                <a:solidFill>
                  <a:prstClr val="black"/>
                </a:solidFill>
                <a:latin typeface="Calibri" panose="020F0502020204030204"/>
              </a:rPr>
              <a:t>Dalle</a:t>
            </a:r>
            <a:r>
              <a:rPr lang="sl-SI" sz="1500" dirty="0">
                <a:solidFill>
                  <a:prstClr val="black"/>
                </a:solidFill>
                <a:latin typeface="Calibri" panose="020F0502020204030204"/>
              </a:rPr>
              <a:t>: </a:t>
            </a:r>
            <a:r>
              <a:rPr lang="en-US" sz="1500" dirty="0">
                <a:solidFill>
                  <a:prstClr val="black"/>
                </a:solidFill>
                <a:latin typeface="Calibri" panose="020F0502020204030204"/>
              </a:rPr>
              <a:t>"teddy bears mixing sparkling chemicals </a:t>
            </a:r>
            <a:br>
              <a:rPr lang="sl-SI" sz="1500" dirty="0">
                <a:solidFill>
                  <a:prstClr val="black"/>
                </a:solidFill>
                <a:latin typeface="Calibri" panose="020F0502020204030204"/>
              </a:rPr>
            </a:br>
            <a:r>
              <a:rPr lang="en-US" sz="1500" dirty="0">
                <a:solidFill>
                  <a:prstClr val="black"/>
                </a:solidFill>
                <a:latin typeface="Calibri" panose="020F0502020204030204"/>
              </a:rPr>
              <a:t>as mad scientists in a steampunk style"</a:t>
            </a:r>
            <a:endParaRPr lang="sl-SI" sz="1500" dirty="0">
              <a:solidFill>
                <a:prstClr val="black"/>
              </a:solidFill>
              <a:latin typeface="Calibri" panose="020F0502020204030204"/>
            </a:endParaRPr>
          </a:p>
          <a:p>
            <a:pPr defTabSz="685800" eaLnBrk="1" fontAlgn="auto" hangingPunct="1">
              <a:spcBef>
                <a:spcPts val="0"/>
              </a:spcBef>
              <a:spcAft>
                <a:spcPts val="0"/>
              </a:spcAft>
            </a:pPr>
            <a:r>
              <a:rPr lang="sl-SI" sz="1500" dirty="0">
                <a:solidFill>
                  <a:prstClr val="black"/>
                </a:solidFill>
                <a:latin typeface="Calibri" panose="020F0502020204030204"/>
              </a:rPr>
              <a:t>Smart </a:t>
            </a:r>
            <a:r>
              <a:rPr lang="sl-SI" sz="1500" dirty="0" err="1">
                <a:solidFill>
                  <a:prstClr val="black"/>
                </a:solidFill>
                <a:latin typeface="Calibri" panose="020F0502020204030204"/>
              </a:rPr>
              <a:t>city</a:t>
            </a:r>
            <a:r>
              <a:rPr lang="sl-SI" sz="1500" dirty="0">
                <a:solidFill>
                  <a:prstClr val="black"/>
                </a:solidFill>
                <a:latin typeface="Calibri" panose="020F0502020204030204"/>
              </a:rPr>
              <a:t>: </a:t>
            </a:r>
            <a:r>
              <a:rPr lang="en-US" sz="1500" dirty="0">
                <a:solidFill>
                  <a:prstClr val="black"/>
                </a:solidFill>
                <a:latin typeface="Calibri" panose="020F0502020204030204"/>
              </a:rPr>
              <a:t>"</a:t>
            </a:r>
            <a:r>
              <a:rPr lang="sl-SI" sz="1500" dirty="0" err="1">
                <a:solidFill>
                  <a:prstClr val="black"/>
                </a:solidFill>
                <a:latin typeface="Calibri" panose="020F0502020204030204"/>
              </a:rPr>
              <a:t>find</a:t>
            </a:r>
            <a:r>
              <a:rPr lang="sl-SI" sz="1500" dirty="0">
                <a:solidFill>
                  <a:prstClr val="black"/>
                </a:solidFill>
                <a:latin typeface="Calibri" panose="020F0502020204030204"/>
              </a:rPr>
              <a:t> </a:t>
            </a:r>
            <a:r>
              <a:rPr lang="sl-SI" sz="1500" dirty="0" err="1">
                <a:solidFill>
                  <a:prstClr val="black"/>
                </a:solidFill>
                <a:latin typeface="Calibri" panose="020F0502020204030204"/>
              </a:rPr>
              <a:t>best</a:t>
            </a:r>
            <a:r>
              <a:rPr lang="sl-SI" sz="1500" dirty="0">
                <a:solidFill>
                  <a:prstClr val="black"/>
                </a:solidFill>
                <a:latin typeface="Calibri" panose="020F0502020204030204"/>
              </a:rPr>
              <a:t> </a:t>
            </a:r>
            <a:r>
              <a:rPr lang="sl-SI" sz="1500" dirty="0" err="1">
                <a:solidFill>
                  <a:prstClr val="black"/>
                </a:solidFill>
                <a:latin typeface="Calibri" panose="020F0502020204030204"/>
              </a:rPr>
              <a:t>closure</a:t>
            </a:r>
            <a:r>
              <a:rPr lang="sl-SI" sz="1500" dirty="0">
                <a:solidFill>
                  <a:prstClr val="black"/>
                </a:solidFill>
                <a:latin typeface="Calibri" panose="020F0502020204030204"/>
              </a:rPr>
              <a:t> </a:t>
            </a:r>
            <a:r>
              <a:rPr lang="sl-SI" sz="1500" dirty="0" err="1">
                <a:solidFill>
                  <a:prstClr val="black"/>
                </a:solidFill>
                <a:latin typeface="Calibri" panose="020F0502020204030204"/>
              </a:rPr>
              <a:t>of</a:t>
            </a:r>
            <a:r>
              <a:rPr lang="sl-SI" sz="1500" dirty="0">
                <a:solidFill>
                  <a:prstClr val="black"/>
                </a:solidFill>
                <a:latin typeface="Calibri" panose="020F0502020204030204"/>
              </a:rPr>
              <a:t> 1 </a:t>
            </a:r>
            <a:r>
              <a:rPr lang="sl-SI" sz="1500" dirty="0" err="1">
                <a:solidFill>
                  <a:prstClr val="black"/>
                </a:solidFill>
                <a:latin typeface="Calibri" panose="020F0502020204030204"/>
              </a:rPr>
              <a:t>or</a:t>
            </a:r>
            <a:r>
              <a:rPr lang="sl-SI" sz="1500" dirty="0">
                <a:solidFill>
                  <a:prstClr val="black"/>
                </a:solidFill>
                <a:latin typeface="Calibri" panose="020F0502020204030204"/>
              </a:rPr>
              <a:t> </a:t>
            </a:r>
            <a:r>
              <a:rPr lang="sl-SI" sz="1500" dirty="0" err="1">
                <a:solidFill>
                  <a:prstClr val="black"/>
                </a:solidFill>
                <a:latin typeface="Calibri" panose="020F0502020204030204"/>
              </a:rPr>
              <a:t>many</a:t>
            </a:r>
            <a:r>
              <a:rPr lang="sl-SI" sz="1500" dirty="0">
                <a:solidFill>
                  <a:prstClr val="black"/>
                </a:solidFill>
                <a:latin typeface="Calibri" panose="020F0502020204030204"/>
              </a:rPr>
              <a:t> </a:t>
            </a:r>
            <a:r>
              <a:rPr lang="sl-SI" sz="1500" dirty="0" err="1">
                <a:solidFill>
                  <a:prstClr val="black"/>
                </a:solidFill>
                <a:latin typeface="Calibri" panose="020F0502020204030204"/>
              </a:rPr>
              <a:t>city</a:t>
            </a:r>
            <a:r>
              <a:rPr lang="sl-SI" sz="1500" dirty="0">
                <a:solidFill>
                  <a:prstClr val="black"/>
                </a:solidFill>
                <a:latin typeface="Calibri" panose="020F0502020204030204"/>
              </a:rPr>
              <a:t> </a:t>
            </a:r>
            <a:r>
              <a:rPr lang="sl-SI" sz="1500" dirty="0" err="1">
                <a:solidFill>
                  <a:prstClr val="black"/>
                </a:solidFill>
                <a:latin typeface="Calibri" panose="020F0502020204030204"/>
              </a:rPr>
              <a:t>district</a:t>
            </a:r>
            <a:r>
              <a:rPr lang="sl-SI" sz="1500" dirty="0">
                <a:solidFill>
                  <a:prstClr val="black"/>
                </a:solidFill>
                <a:latin typeface="Calibri" panose="020F0502020204030204"/>
              </a:rPr>
              <a:t> </a:t>
            </a:r>
            <a:r>
              <a:rPr lang="sl-SI" sz="1500" dirty="0" err="1">
                <a:solidFill>
                  <a:prstClr val="black"/>
                </a:solidFill>
                <a:latin typeface="Calibri" panose="020F0502020204030204"/>
              </a:rPr>
              <a:t>for</a:t>
            </a:r>
            <a:r>
              <a:rPr lang="sl-SI" sz="1500" dirty="0">
                <a:solidFill>
                  <a:prstClr val="black"/>
                </a:solidFill>
                <a:latin typeface="Calibri" panose="020F0502020204030204"/>
              </a:rPr>
              <a:t> </a:t>
            </a:r>
            <a:r>
              <a:rPr lang="sl-SI" sz="1500" dirty="0" err="1">
                <a:solidFill>
                  <a:prstClr val="black"/>
                </a:solidFill>
                <a:latin typeface="Calibri" panose="020F0502020204030204"/>
              </a:rPr>
              <a:t>cars</a:t>
            </a:r>
            <a:r>
              <a:rPr lang="en-US" sz="1500" dirty="0">
                <a:solidFill>
                  <a:prstClr val="black"/>
                </a:solidFill>
                <a:latin typeface="Calibri" panose="020F0502020204030204"/>
              </a:rPr>
              <a:t>"</a:t>
            </a:r>
            <a:br>
              <a:rPr lang="sl-SI" sz="1500" dirty="0">
                <a:solidFill>
                  <a:prstClr val="black"/>
                </a:solidFill>
                <a:latin typeface="Calibri" panose="020F0502020204030204"/>
              </a:rPr>
            </a:br>
            <a:r>
              <a:rPr lang="sl-SI" sz="1500" dirty="0">
                <a:solidFill>
                  <a:prstClr val="black"/>
                </a:solidFill>
                <a:latin typeface="Calibri" panose="020F0502020204030204"/>
              </a:rPr>
              <a:t>(</a:t>
            </a:r>
            <a:r>
              <a:rPr lang="sl-SI" sz="1500" dirty="0" err="1">
                <a:solidFill>
                  <a:prstClr val="black"/>
                </a:solidFill>
                <a:latin typeface="Calibri" panose="020F0502020204030204"/>
              </a:rPr>
              <a:t>Pareto</a:t>
            </a:r>
            <a:r>
              <a:rPr lang="sl-SI" sz="1500" dirty="0">
                <a:solidFill>
                  <a:prstClr val="black"/>
                </a:solidFill>
                <a:latin typeface="Calibri" panose="020F0502020204030204"/>
              </a:rPr>
              <a:t> front </a:t>
            </a:r>
            <a:r>
              <a:rPr lang="sl-SI" sz="1500" dirty="0" err="1">
                <a:solidFill>
                  <a:prstClr val="black"/>
                </a:solidFill>
                <a:latin typeface="Calibri" panose="020F0502020204030204"/>
              </a:rPr>
              <a:t>with</a:t>
            </a:r>
            <a:r>
              <a:rPr lang="sl-SI" sz="1500" dirty="0">
                <a:solidFill>
                  <a:prstClr val="black"/>
                </a:solidFill>
                <a:latin typeface="Calibri" panose="020F0502020204030204"/>
              </a:rPr>
              <a:t> </a:t>
            </a:r>
            <a:r>
              <a:rPr lang="sl-SI" sz="1500" dirty="0" err="1">
                <a:solidFill>
                  <a:prstClr val="black"/>
                </a:solidFill>
                <a:latin typeface="Calibri" panose="020F0502020204030204"/>
              </a:rPr>
              <a:t>several</a:t>
            </a:r>
            <a:r>
              <a:rPr lang="sl-SI" sz="1500" dirty="0">
                <a:solidFill>
                  <a:prstClr val="black"/>
                </a:solidFill>
                <a:latin typeface="Calibri" panose="020F0502020204030204"/>
              </a:rPr>
              <a:t> </a:t>
            </a:r>
            <a:r>
              <a:rPr lang="sl-SI" sz="1500" dirty="0" err="1">
                <a:solidFill>
                  <a:prstClr val="black"/>
                </a:solidFill>
                <a:latin typeface="Calibri" panose="020F0502020204030204"/>
              </a:rPr>
              <a:t>best</a:t>
            </a:r>
            <a:r>
              <a:rPr lang="sl-SI" sz="1500" dirty="0">
                <a:solidFill>
                  <a:prstClr val="black"/>
                </a:solidFill>
                <a:latin typeface="Calibri" panose="020F0502020204030204"/>
              </a:rPr>
              <a:t> </a:t>
            </a:r>
            <a:r>
              <a:rPr lang="sl-SI" sz="1500" dirty="0" err="1">
                <a:solidFill>
                  <a:prstClr val="black"/>
                </a:solidFill>
                <a:latin typeface="Calibri" panose="020F0502020204030204"/>
              </a:rPr>
              <a:t>solutions</a:t>
            </a:r>
            <a:r>
              <a:rPr lang="sl-SI" sz="1500" dirty="0">
                <a:solidFill>
                  <a:prstClr val="black"/>
                </a:solidFill>
                <a:latin typeface="Calibri" panose="020F0502020204030204"/>
              </a:rPr>
              <a:t>)</a:t>
            </a:r>
          </a:p>
        </p:txBody>
      </p:sp>
      <p:sp>
        <p:nvSpPr>
          <p:cNvPr id="2" name="Title 1">
            <a:extLst>
              <a:ext uri="{FF2B5EF4-FFF2-40B4-BE49-F238E27FC236}">
                <a16:creationId xmlns:a16="http://schemas.microsoft.com/office/drawing/2014/main" id="{CBFA317B-AA35-387E-BC3A-1D0FE7074B7C}"/>
              </a:ext>
            </a:extLst>
          </p:cNvPr>
          <p:cNvSpPr>
            <a:spLocks noGrp="1"/>
          </p:cNvSpPr>
          <p:nvPr>
            <p:ph type="title"/>
          </p:nvPr>
        </p:nvSpPr>
        <p:spPr>
          <a:xfrm>
            <a:off x="680592" y="489934"/>
            <a:ext cx="6247606" cy="636422"/>
          </a:xfrm>
        </p:spPr>
        <p:txBody>
          <a:bodyPr>
            <a:normAutofit fontScale="90000"/>
          </a:bodyPr>
          <a:lstStyle/>
          <a:p>
            <a:r>
              <a:rPr lang="sl-SI" dirty="0" err="1">
                <a:solidFill>
                  <a:prstClr val="black"/>
                </a:solidFill>
                <a:cs typeface="Calibri"/>
              </a:rPr>
              <a:t>Creative</a:t>
            </a:r>
            <a:r>
              <a:rPr lang="sl-SI" dirty="0">
                <a:solidFill>
                  <a:prstClr val="black"/>
                </a:solidFill>
                <a:cs typeface="Calibri"/>
              </a:rPr>
              <a:t> AI IJCAI-ECAI </a:t>
            </a:r>
            <a:r>
              <a:rPr lang="sl-SI" dirty="0" err="1">
                <a:solidFill>
                  <a:prstClr val="black"/>
                </a:solidFill>
                <a:cs typeface="Calibri"/>
              </a:rPr>
              <a:t>report</a:t>
            </a:r>
            <a:r>
              <a:rPr lang="sl-SI" dirty="0">
                <a:solidFill>
                  <a:prstClr val="black"/>
                </a:solidFill>
                <a:cs typeface="Calibri"/>
              </a:rPr>
              <a:t>: emerginghttps://www.informatica.si/index.php/informatica/article/view/4366/1899</a:t>
            </a:r>
            <a:endParaRPr lang="en-US" dirty="0"/>
          </a:p>
        </p:txBody>
      </p:sp>
      <p:sp>
        <p:nvSpPr>
          <p:cNvPr id="5" name="Footer Placeholder 4">
            <a:extLst>
              <a:ext uri="{FF2B5EF4-FFF2-40B4-BE49-F238E27FC236}">
                <a16:creationId xmlns:a16="http://schemas.microsoft.com/office/drawing/2014/main" id="{51FD333D-F895-F7C2-52AD-CB2CBA739DF9}"/>
              </a:ext>
            </a:extLst>
          </p:cNvPr>
          <p:cNvSpPr>
            <a:spLocks noGrp="1"/>
          </p:cNvSpPr>
          <p:nvPr>
            <p:ph type="ftr" sz="quarter" idx="11"/>
          </p:nvPr>
        </p:nvSpPr>
        <p:spPr/>
        <p:txBody>
          <a:bodyPr/>
          <a:lstStyle/>
          <a:p>
            <a:pPr defTabSz="685800" eaLnBrk="1" fontAlgn="auto" hangingPunct="1">
              <a:spcBef>
                <a:spcPts val="0"/>
              </a:spcBef>
              <a:spcAft>
                <a:spcPts val="0"/>
              </a:spcAft>
            </a:pPr>
            <a:r>
              <a:rPr lang="es-ES">
                <a:solidFill>
                  <a:prstClr val="black">
                    <a:tint val="75000"/>
                  </a:prstClr>
                </a:solidFill>
                <a:latin typeface="Calibri" panose="020F0502020204030204"/>
              </a:rPr>
              <a:t>MPS, 21.12.2023</a:t>
            </a:r>
          </a:p>
        </p:txBody>
      </p:sp>
      <p:sp>
        <p:nvSpPr>
          <p:cNvPr id="6" name="Slide Number Placeholder 5">
            <a:extLst>
              <a:ext uri="{FF2B5EF4-FFF2-40B4-BE49-F238E27FC236}">
                <a16:creationId xmlns:a16="http://schemas.microsoft.com/office/drawing/2014/main" id="{69B0F8F8-636B-4B3A-7CFE-0536D0107874}"/>
              </a:ext>
            </a:extLst>
          </p:cNvPr>
          <p:cNvSpPr>
            <a:spLocks noGrp="1"/>
          </p:cNvSpPr>
          <p:nvPr>
            <p:ph type="sldNum" sz="quarter" idx="12"/>
          </p:nvPr>
        </p:nvSpPr>
        <p:spPr/>
        <p:txBody>
          <a:bodyPr/>
          <a:lstStyle/>
          <a:p>
            <a:pPr defTabSz="685800" eaLnBrk="1" fontAlgn="auto" hangingPunct="1">
              <a:spcBef>
                <a:spcPts val="0"/>
              </a:spcBef>
              <a:spcAft>
                <a:spcPts val="0"/>
              </a:spcAft>
            </a:pPr>
            <a:fld id="{738314F7-87DF-4AFD-8C4C-CC4950E68ABE}" type="slidenum">
              <a:rPr lang="es-ES">
                <a:solidFill>
                  <a:prstClr val="black">
                    <a:tint val="75000"/>
                  </a:prstClr>
                </a:solidFill>
                <a:latin typeface="Calibri" panose="020F0502020204030204"/>
              </a:rPr>
              <a:pPr defTabSz="685800" eaLnBrk="1" fontAlgn="auto" hangingPunct="1">
                <a:spcBef>
                  <a:spcPts val="0"/>
                </a:spcBef>
                <a:spcAft>
                  <a:spcPts val="0"/>
                </a:spcAft>
              </a:pPr>
              <a:t>35</a:t>
            </a:fld>
            <a:endParaRPr lang="es-ES" dirty="0">
              <a:solidFill>
                <a:prstClr val="black">
                  <a:tint val="75000"/>
                </a:prstClr>
              </a:solidFill>
              <a:latin typeface="Calibri" panose="020F0502020204030204"/>
            </a:endParaRPr>
          </a:p>
        </p:txBody>
      </p:sp>
      <p:pic>
        <p:nvPicPr>
          <p:cNvPr id="10" name="Slika 9">
            <a:extLst>
              <a:ext uri="{FF2B5EF4-FFF2-40B4-BE49-F238E27FC236}">
                <a16:creationId xmlns:a16="http://schemas.microsoft.com/office/drawing/2014/main" id="{AD55F915-07BD-4A99-B9E8-808227F6B4D1}"/>
              </a:ext>
            </a:extLst>
          </p:cNvPr>
          <p:cNvPicPr>
            <a:picLocks noChangeAspect="1"/>
          </p:cNvPicPr>
          <p:nvPr/>
        </p:nvPicPr>
        <p:blipFill>
          <a:blip r:embed="rId2"/>
          <a:stretch>
            <a:fillRect/>
          </a:stretch>
        </p:blipFill>
        <p:spPr>
          <a:xfrm>
            <a:off x="2263793" y="1555594"/>
            <a:ext cx="383648" cy="256055"/>
          </a:xfrm>
          <a:prstGeom prst="rect">
            <a:avLst/>
          </a:prstGeom>
        </p:spPr>
      </p:pic>
      <p:pic>
        <p:nvPicPr>
          <p:cNvPr id="12" name="Slika 11">
            <a:extLst>
              <a:ext uri="{FF2B5EF4-FFF2-40B4-BE49-F238E27FC236}">
                <a16:creationId xmlns:a16="http://schemas.microsoft.com/office/drawing/2014/main" id="{86786E9E-7D8C-4B1A-A2F4-56584A45CD40}"/>
              </a:ext>
            </a:extLst>
          </p:cNvPr>
          <p:cNvPicPr>
            <a:picLocks noChangeAspect="1"/>
          </p:cNvPicPr>
          <p:nvPr/>
        </p:nvPicPr>
        <p:blipFill>
          <a:blip r:embed="rId3"/>
          <a:stretch>
            <a:fillRect/>
          </a:stretch>
        </p:blipFill>
        <p:spPr>
          <a:xfrm>
            <a:off x="2263360" y="1842800"/>
            <a:ext cx="384081" cy="256055"/>
          </a:xfrm>
          <a:prstGeom prst="rect">
            <a:avLst/>
          </a:prstGeom>
        </p:spPr>
      </p:pic>
      <p:pic>
        <p:nvPicPr>
          <p:cNvPr id="13" name="Slika 12">
            <a:extLst>
              <a:ext uri="{FF2B5EF4-FFF2-40B4-BE49-F238E27FC236}">
                <a16:creationId xmlns:a16="http://schemas.microsoft.com/office/drawing/2014/main" id="{6825457D-9D78-444E-B203-451C7716970C}"/>
              </a:ext>
            </a:extLst>
          </p:cNvPr>
          <p:cNvPicPr>
            <a:picLocks noChangeAspect="1"/>
          </p:cNvPicPr>
          <p:nvPr/>
        </p:nvPicPr>
        <p:blipFill>
          <a:blip r:embed="rId4"/>
          <a:stretch>
            <a:fillRect/>
          </a:stretch>
        </p:blipFill>
        <p:spPr>
          <a:xfrm>
            <a:off x="7045144" y="0"/>
            <a:ext cx="2098855" cy="2098855"/>
          </a:xfrm>
          <a:prstGeom prst="rect">
            <a:avLst/>
          </a:prstGeom>
        </p:spPr>
      </p:pic>
      <p:pic>
        <p:nvPicPr>
          <p:cNvPr id="3" name="Slika 2">
            <a:extLst>
              <a:ext uri="{FF2B5EF4-FFF2-40B4-BE49-F238E27FC236}">
                <a16:creationId xmlns:a16="http://schemas.microsoft.com/office/drawing/2014/main" id="{FEB43D7C-37DD-4181-929E-9621D4B8C677}"/>
              </a:ext>
            </a:extLst>
          </p:cNvPr>
          <p:cNvPicPr>
            <a:picLocks noChangeAspect="1"/>
          </p:cNvPicPr>
          <p:nvPr/>
        </p:nvPicPr>
        <p:blipFill>
          <a:blip r:embed="rId5"/>
          <a:stretch>
            <a:fillRect/>
          </a:stretch>
        </p:blipFill>
        <p:spPr>
          <a:xfrm>
            <a:off x="827584" y="3367833"/>
            <a:ext cx="3600400" cy="2766463"/>
          </a:xfrm>
          <a:prstGeom prst="rect">
            <a:avLst/>
          </a:prstGeom>
        </p:spPr>
      </p:pic>
      <p:pic>
        <p:nvPicPr>
          <p:cNvPr id="7" name="Slika 6">
            <a:extLst>
              <a:ext uri="{FF2B5EF4-FFF2-40B4-BE49-F238E27FC236}">
                <a16:creationId xmlns:a16="http://schemas.microsoft.com/office/drawing/2014/main" id="{1B1A600D-FCD8-422E-AD81-7A0F6C3F3AB2}"/>
              </a:ext>
            </a:extLst>
          </p:cNvPr>
          <p:cNvPicPr>
            <a:picLocks noChangeAspect="1"/>
          </p:cNvPicPr>
          <p:nvPr/>
        </p:nvPicPr>
        <p:blipFill>
          <a:blip r:embed="rId6"/>
          <a:stretch>
            <a:fillRect/>
          </a:stretch>
        </p:blipFill>
        <p:spPr>
          <a:xfrm>
            <a:off x="5964695" y="2137305"/>
            <a:ext cx="2857096" cy="2210428"/>
          </a:xfrm>
          <a:prstGeom prst="rect">
            <a:avLst/>
          </a:prstGeom>
        </p:spPr>
      </p:pic>
      <p:pic>
        <p:nvPicPr>
          <p:cNvPr id="8" name="Slika 7">
            <a:extLst>
              <a:ext uri="{FF2B5EF4-FFF2-40B4-BE49-F238E27FC236}">
                <a16:creationId xmlns:a16="http://schemas.microsoft.com/office/drawing/2014/main" id="{1130ABD5-E2AB-4DA7-BCEB-91E07764C2FA}"/>
              </a:ext>
            </a:extLst>
          </p:cNvPr>
          <p:cNvPicPr>
            <a:picLocks noChangeAspect="1"/>
          </p:cNvPicPr>
          <p:nvPr/>
        </p:nvPicPr>
        <p:blipFill>
          <a:blip r:embed="rId7"/>
          <a:stretch>
            <a:fillRect/>
          </a:stretch>
        </p:blipFill>
        <p:spPr>
          <a:xfrm>
            <a:off x="5642486" y="4502647"/>
            <a:ext cx="3501514" cy="2355353"/>
          </a:xfrm>
          <a:prstGeom prst="rect">
            <a:avLst/>
          </a:prstGeom>
        </p:spPr>
      </p:pic>
    </p:spTree>
    <p:extLst>
      <p:ext uri="{BB962C8B-B14F-4D97-AF65-F5344CB8AC3E}">
        <p14:creationId xmlns:p14="http://schemas.microsoft.com/office/powerpoint/2010/main" val="3404729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2"/>
          <p:cNvSpPr>
            <a:spLocks noGrp="1" noChangeArrowheads="1"/>
          </p:cNvSpPr>
          <p:nvPr>
            <p:ph type="title"/>
          </p:nvPr>
        </p:nvSpPr>
        <p:spPr>
          <a:xfrm>
            <a:off x="455613" y="292100"/>
            <a:ext cx="8229600" cy="565150"/>
          </a:xfrm>
        </p:spPr>
        <p:txBody>
          <a:bodyPr/>
          <a:lstStyle/>
          <a:p>
            <a:pPr algn="l" eaLnBrk="1" hangingPunct="1"/>
            <a:r>
              <a:rPr lang="sl-SI" sz="3600" dirty="0"/>
              <a:t>Razvoj človeštva</a:t>
            </a:r>
            <a:endParaRPr lang="en-US" sz="3600" dirty="0"/>
          </a:p>
        </p:txBody>
      </p:sp>
      <p:sp>
        <p:nvSpPr>
          <p:cNvPr id="131076"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FE42DB-860B-41F3-B287-6FB3D41015FA}" type="slidenum">
              <a:rPr kumimoji="0" lang="en-US" sz="1200" b="0" i="0" u="none" strike="noStrike" kern="1200" cap="none" spc="0" normalizeH="0" baseline="0" noProof="0" smtClean="0">
                <a:ln>
                  <a:noFill/>
                </a:ln>
                <a:solidFill>
                  <a:prstClr val="black"/>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131078" name="Rectangle 2"/>
          <p:cNvSpPr>
            <a:spLocks noChangeArrowheads="1"/>
          </p:cNvSpPr>
          <p:nvPr/>
        </p:nvSpPr>
        <p:spPr bwMode="auto">
          <a:xfrm>
            <a:off x="879475" y="1066800"/>
            <a:ext cx="799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0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r>
              <a:rPr kumimoji="0" lang="sl-SI" sz="16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endParaRPr kumimoji="0" lang="en-US" sz="1400" b="0"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6657" y="0"/>
            <a:ext cx="4828555" cy="7074806"/>
          </a:xfrm>
          <a:prstGeom prst="rect">
            <a:avLst/>
          </a:prstGeom>
        </p:spPr>
      </p:pic>
      <p:pic>
        <p:nvPicPr>
          <p:cNvPr id="5" name="Picture 4"/>
          <p:cNvPicPr>
            <a:picLocks noChangeAspect="1"/>
          </p:cNvPicPr>
          <p:nvPr/>
        </p:nvPicPr>
        <p:blipFill>
          <a:blip r:embed="rId4"/>
          <a:stretch>
            <a:fillRect/>
          </a:stretch>
        </p:blipFill>
        <p:spPr>
          <a:xfrm>
            <a:off x="4875211" y="-246432"/>
            <a:ext cx="4268789" cy="7104431"/>
          </a:xfrm>
          <a:prstGeom prst="rect">
            <a:avLst/>
          </a:prstGeom>
        </p:spPr>
      </p:pic>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p>
        </p:txBody>
      </p:sp>
    </p:spTree>
    <p:extLst>
      <p:ext uri="{BB962C8B-B14F-4D97-AF65-F5344CB8AC3E}">
        <p14:creationId xmlns:p14="http://schemas.microsoft.com/office/powerpoint/2010/main" val="3077697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2"/>
          <p:cNvSpPr>
            <a:spLocks noGrp="1" noChangeArrowheads="1"/>
          </p:cNvSpPr>
          <p:nvPr>
            <p:ph type="title"/>
          </p:nvPr>
        </p:nvSpPr>
        <p:spPr>
          <a:xfrm>
            <a:off x="2339751" y="292100"/>
            <a:ext cx="6345461" cy="565150"/>
          </a:xfrm>
        </p:spPr>
        <p:txBody>
          <a:bodyPr/>
          <a:lstStyle/>
          <a:p>
            <a:pPr algn="l" eaLnBrk="1" hangingPunct="1"/>
            <a:r>
              <a:rPr lang="sl-SI" sz="3600" b="1" kern="0" dirty="0" err="1">
                <a:solidFill>
                  <a:srgbClr val="010199"/>
                </a:solidFill>
                <a:effectLst>
                  <a:outerShdw blurRad="38100" dist="38100" dir="2700000" algn="tl">
                    <a:srgbClr val="C0C0C0"/>
                  </a:outerShdw>
                </a:effectLst>
                <a:latin typeface="Tahoma"/>
              </a:rPr>
              <a:t>Information</a:t>
            </a:r>
            <a:r>
              <a:rPr lang="sl-SI" sz="3600" b="1" kern="0" dirty="0">
                <a:solidFill>
                  <a:srgbClr val="010199"/>
                </a:solidFill>
                <a:effectLst>
                  <a:outerShdw blurRad="38100" dist="38100" dir="2700000" algn="tl">
                    <a:srgbClr val="C0C0C0"/>
                  </a:outerShdw>
                </a:effectLst>
                <a:latin typeface="Tahoma"/>
              </a:rPr>
              <a:t> </a:t>
            </a:r>
            <a:r>
              <a:rPr lang="sl-SI" sz="3600" b="1" kern="0" dirty="0" err="1">
                <a:solidFill>
                  <a:srgbClr val="010199"/>
                </a:solidFill>
                <a:effectLst>
                  <a:outerShdw blurRad="38100" dist="38100" dir="2700000" algn="tl">
                    <a:srgbClr val="C0C0C0"/>
                  </a:outerShdw>
                </a:effectLst>
                <a:latin typeface="Tahoma"/>
              </a:rPr>
              <a:t>society</a:t>
            </a:r>
            <a:endParaRPr lang="en-US" sz="3600" b="1" kern="0" dirty="0">
              <a:solidFill>
                <a:srgbClr val="010199"/>
              </a:solidFill>
              <a:effectLst>
                <a:outerShdw blurRad="38100" dist="38100" dir="2700000" algn="tl">
                  <a:srgbClr val="C0C0C0"/>
                </a:outerShdw>
              </a:effectLst>
              <a:latin typeface="Tahoma"/>
            </a:endParaRPr>
          </a:p>
        </p:txBody>
      </p:sp>
      <p:sp>
        <p:nvSpPr>
          <p:cNvPr id="131076"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FE42DB-860B-41F3-B287-6FB3D41015FA}" type="slidenum">
              <a:rPr kumimoji="0" lang="en-US" sz="1200" b="0" i="0" u="none" strike="noStrike" kern="1200" cap="none" spc="0" normalizeH="0" baseline="0" noProof="0" smtClean="0">
                <a:ln>
                  <a:noFill/>
                </a:ln>
                <a:solidFill>
                  <a:prstClr val="black"/>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131078" name="Rectangle 2"/>
          <p:cNvSpPr>
            <a:spLocks noChangeArrowheads="1"/>
          </p:cNvSpPr>
          <p:nvPr/>
        </p:nvSpPr>
        <p:spPr bwMode="auto">
          <a:xfrm>
            <a:off x="879475" y="1066800"/>
            <a:ext cx="799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0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r>
              <a:rPr kumimoji="0" lang="sl-SI" sz="16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endParaRPr kumimoji="0" lang="en-US" sz="1400" b="0"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888975" y="1086768"/>
            <a:ext cx="7623656" cy="5266896"/>
          </a:xfrm>
          <a:prstGeom prst="rect">
            <a:avLst/>
          </a:prstGeom>
        </p:spPr>
      </p:pic>
      <p:sp>
        <p:nvSpPr>
          <p:cNvPr id="4" name="TextBox 3"/>
          <p:cNvSpPr txBox="1"/>
          <p:nvPr/>
        </p:nvSpPr>
        <p:spPr>
          <a:xfrm>
            <a:off x="5796136" y="1012825"/>
            <a:ext cx="2160240"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2 </a:t>
            </a:r>
            <a:r>
              <a:rPr kumimoji="0" lang="sl-SI" sz="1800" b="0" i="0" u="none" strike="noStrike" kern="1200" cap="none" spc="0" normalizeH="0" baseline="0" noProof="0" dirty="0" err="1">
                <a:ln>
                  <a:noFill/>
                </a:ln>
                <a:solidFill>
                  <a:prstClr val="black"/>
                </a:solidFill>
                <a:effectLst/>
                <a:uLnTx/>
                <a:uFillTx/>
                <a:latin typeface="Tahoma" panose="020B0604030504040204" pitchFamily="34" charset="0"/>
                <a:ea typeface="+mn-ea"/>
                <a:cs typeface="+mn-cs"/>
              </a:rPr>
              <a:t>merges</a:t>
            </a:r>
            <a:r>
              <a:rPr kumimoji="0" lang="sl-SI"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sl-SI" sz="1800" b="0" i="0" u="none" strike="noStrike" kern="1200" cap="none" spc="0" normalizeH="0" baseline="0" noProof="0" dirty="0" err="1">
                <a:ln>
                  <a:noFill/>
                </a:ln>
                <a:solidFill>
                  <a:prstClr val="black"/>
                </a:solidFill>
                <a:effectLst/>
                <a:uLnTx/>
                <a:uFillTx/>
                <a:latin typeface="Tahoma" panose="020B0604030504040204" pitchFamily="34" charset="0"/>
                <a:ea typeface="+mn-ea"/>
                <a:cs typeface="+mn-cs"/>
              </a:rPr>
              <a:t>individual</a:t>
            </a:r>
            <a:endParaRPr kumimoji="0" lang="sl-SI"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sl-SI" sz="1800" b="0" i="0" u="none" strike="noStrike" kern="1200" cap="none" spc="0" normalizeH="0" baseline="0" noProof="0" dirty="0" err="1">
                <a:ln>
                  <a:noFill/>
                </a:ln>
                <a:solidFill>
                  <a:prstClr val="black"/>
                </a:solidFill>
                <a:effectLst/>
                <a:uLnTx/>
                <a:uFillTx/>
                <a:latin typeface="Tahoma" panose="020B0604030504040204" pitchFamily="34" charset="0"/>
                <a:ea typeface="+mn-ea"/>
                <a:cs typeface="+mn-cs"/>
              </a:rPr>
              <a:t>society</a:t>
            </a:r>
            <a:endParaRPr kumimoji="0" lang="sl-SI"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p>
        </p:txBody>
      </p:sp>
    </p:spTree>
    <p:extLst>
      <p:ext uri="{BB962C8B-B14F-4D97-AF65-F5344CB8AC3E}">
        <p14:creationId xmlns:p14="http://schemas.microsoft.com/office/powerpoint/2010/main" val="3232998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5613" y="292100"/>
            <a:ext cx="8229600" cy="565150"/>
          </a:xfrm>
        </p:spPr>
        <p:txBody>
          <a:bodyPr/>
          <a:lstStyle/>
          <a:p>
            <a:pPr algn="ctr">
              <a:defRPr/>
            </a:pPr>
            <a:r>
              <a:rPr lang="sl-SI" sz="3600" b="1" dirty="0" err="1">
                <a:solidFill>
                  <a:schemeClr val="bg2"/>
                </a:solidFill>
                <a:effectLst>
                  <a:outerShdw blurRad="38100" dist="38100" dir="2700000" algn="tl">
                    <a:srgbClr val="C0C0C0"/>
                  </a:outerShdw>
                </a:effectLst>
              </a:rPr>
              <a:t>Singularity</a:t>
            </a:r>
            <a:r>
              <a:rPr lang="sl-SI" sz="3600" b="1" dirty="0">
                <a:solidFill>
                  <a:schemeClr val="bg2"/>
                </a:solidFill>
                <a:effectLst>
                  <a:outerShdw blurRad="38100" dist="38100" dir="2700000" algn="tl">
                    <a:srgbClr val="C0C0C0"/>
                  </a:outerShdw>
                </a:effectLst>
              </a:rPr>
              <a:t> / </a:t>
            </a:r>
            <a:r>
              <a:rPr lang="sl-SI" sz="3600" b="1" dirty="0" err="1">
                <a:solidFill>
                  <a:schemeClr val="bg2"/>
                </a:solidFill>
                <a:effectLst>
                  <a:outerShdw blurRad="38100" dist="38100" dir="2700000" algn="tl">
                    <a:srgbClr val="C0C0C0"/>
                  </a:outerShdw>
                </a:effectLst>
              </a:rPr>
              <a:t>superintelligence</a:t>
            </a:r>
            <a:r>
              <a:rPr lang="en-US" sz="3600" b="1" dirty="0">
                <a:solidFill>
                  <a:schemeClr val="bg2"/>
                </a:solidFill>
                <a:effectLst>
                  <a:outerShdw blurRad="38100" dist="38100" dir="2700000" algn="tl">
                    <a:srgbClr val="C0C0C0"/>
                  </a:outerShdw>
                </a:effectLst>
              </a:rPr>
              <a:t>  </a:t>
            </a: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CA7EF2-AC21-405C-B913-D28104F840C8}"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3" name="Picture 2"/>
          <p:cNvPicPr>
            <a:picLocks noChangeAspect="1"/>
          </p:cNvPicPr>
          <p:nvPr/>
        </p:nvPicPr>
        <p:blipFill>
          <a:blip r:embed="rId2"/>
          <a:stretch>
            <a:fillRect/>
          </a:stretch>
        </p:blipFill>
        <p:spPr>
          <a:xfrm>
            <a:off x="30673" y="6274423"/>
            <a:ext cx="1231499" cy="676715"/>
          </a:xfrm>
          <a:prstGeom prst="rect">
            <a:avLst/>
          </a:prstGeom>
        </p:spPr>
      </p:pic>
      <p:sp>
        <p:nvSpPr>
          <p:cNvPr id="8" name="Text Box 4"/>
          <p:cNvSpPr txBox="1">
            <a:spLocks noChangeArrowheads="1"/>
          </p:cNvSpPr>
          <p:nvPr/>
        </p:nvSpPr>
        <p:spPr bwMode="auto">
          <a:xfrm>
            <a:off x="480693" y="1040541"/>
            <a:ext cx="8515350" cy="603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von Neumann  1959 first use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2005 book, The Singularity is Near, Ray Kurzweil, Google director for engineering, patents, </a:t>
            </a:r>
            <a:endParaRPr lang="sl-SI" sz="2800" kern="0" dirty="0">
              <a:solidFill>
                <a:prstClr val="black"/>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singularity: AI will make  humans </a:t>
            </a:r>
            <a:r>
              <a:rPr kumimoji="0" lang="en-US" sz="2800" b="0" i="0" u="sng"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sexier</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sng"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funnier</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says Google expert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 AI is going to cure our sick health care system</a:t>
            </a:r>
            <a:r>
              <a:rPr kumimoji="0" lang="sl-SI"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sl-SI"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doctor will see you now</a:t>
            </a:r>
            <a:r>
              <a:rPr kumimoji="0" lang="sl-SI"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sl-SI"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sl-SI"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will have 10 times the</a:t>
            </a:r>
            <a:br>
              <a:rPr kumimoji="0" lang="sl-SI"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impact of any technology in history </a:t>
            </a:r>
            <a:br>
              <a:rPr kumimoji="0" lang="sl-SI"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one-fifth the time</a:t>
            </a:r>
            <a:r>
              <a:rPr kumimoji="0" lang="sl-SI"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Jump-up will be very fast / singular</a:t>
            </a:r>
            <a:b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(like flying)</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l-SI"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6553200" y="4784270"/>
            <a:ext cx="2580820" cy="204691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700719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5613" y="292100"/>
            <a:ext cx="8229600" cy="565150"/>
          </a:xfrm>
        </p:spPr>
        <p:txBody>
          <a:bodyPr/>
          <a:lstStyle/>
          <a:p>
            <a:pPr algn="ctr">
              <a:defRPr/>
            </a:pPr>
            <a:r>
              <a:rPr lang="sl-SI" sz="3600" b="1" dirty="0" err="1">
                <a:solidFill>
                  <a:schemeClr val="bg2"/>
                </a:solidFill>
                <a:effectLst>
                  <a:outerShdw blurRad="38100" dist="38100" dir="2700000" algn="tl">
                    <a:srgbClr val="C0C0C0"/>
                  </a:outerShdw>
                </a:effectLst>
              </a:rPr>
              <a:t>Superintelligence</a:t>
            </a:r>
            <a:r>
              <a:rPr lang="sl-SI" sz="3600" b="1" dirty="0">
                <a:solidFill>
                  <a:schemeClr val="bg2"/>
                </a:solidFill>
                <a:effectLst>
                  <a:outerShdw blurRad="38100" dist="38100" dir="2700000" algn="tl">
                    <a:srgbClr val="C0C0C0"/>
                  </a:outerShdw>
                </a:effectLst>
              </a:rPr>
              <a:t> - </a:t>
            </a:r>
            <a:r>
              <a:rPr lang="sl-SI" sz="3600" b="1" dirty="0" err="1">
                <a:solidFill>
                  <a:schemeClr val="bg2"/>
                </a:solidFill>
                <a:effectLst>
                  <a:outerShdw blurRad="38100" dist="38100" dir="2700000" algn="tl">
                    <a:srgbClr val="C0C0C0"/>
                  </a:outerShdw>
                </a:effectLst>
              </a:rPr>
              <a:t>Humans</a:t>
            </a:r>
            <a:r>
              <a:rPr lang="en-US" sz="3600" b="1" dirty="0">
                <a:solidFill>
                  <a:schemeClr val="bg2"/>
                </a:solidFill>
                <a:effectLst>
                  <a:outerShdw blurRad="38100" dist="38100" dir="2700000" algn="tl">
                    <a:srgbClr val="C0C0C0"/>
                  </a:outerShdw>
                </a:effectLst>
              </a:rPr>
              <a:t>  </a:t>
            </a: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CA7EF2-AC21-405C-B913-D28104F840C8}"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3" name="Picture 2"/>
          <p:cNvPicPr>
            <a:picLocks noChangeAspect="1"/>
          </p:cNvPicPr>
          <p:nvPr/>
        </p:nvPicPr>
        <p:blipFill>
          <a:blip r:embed="rId2"/>
          <a:stretch>
            <a:fillRect/>
          </a:stretch>
        </p:blipFill>
        <p:spPr>
          <a:xfrm>
            <a:off x="30673" y="6274423"/>
            <a:ext cx="1231499" cy="676715"/>
          </a:xfrm>
          <a:prstGeom prst="rect">
            <a:avLst/>
          </a:prstGeom>
        </p:spPr>
      </p:pic>
      <p:sp>
        <p:nvSpPr>
          <p:cNvPr id="8" name="Text Box 4"/>
          <p:cNvSpPr txBox="1">
            <a:spLocks noChangeArrowheads="1"/>
          </p:cNvSpPr>
          <p:nvPr/>
        </p:nvSpPr>
        <p:spPr bwMode="auto">
          <a:xfrm>
            <a:off x="455613" y="1097448"/>
            <a:ext cx="8515350" cy="541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will have 10 times the</a:t>
            </a:r>
            <a: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impact of any technology in history </a:t>
            </a:r>
            <a:b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one-fifth the time </a:t>
            </a:r>
            <a: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sl-SI"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autonomous</a:t>
            </a:r>
            <a: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sl-SI"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cars</a:t>
            </a:r>
            <a: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9x </a:t>
            </a:r>
            <a:r>
              <a:rPr kumimoji="0" lang="sl-SI"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safer</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Human + computer (robot) merging</a:t>
            </a: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Programming ourselves at molecular level</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Elon Musk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Neuralink</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Startup To Connect </a:t>
            </a:r>
            <a:b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Your Brain to the Internet</a:t>
            </a:r>
            <a:endParaRPr lang="sl-SI" sz="2400" kern="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b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human+internet</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human-d</a:t>
            </a:r>
            <a: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seases</a:t>
            </a:r>
            <a: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live </a:t>
            </a:r>
            <a:r>
              <a:rPr kumimoji="0" lang="sl-SI"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forever</a:t>
            </a:r>
            <a: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3D printing of tissue, organs</a:t>
            </a:r>
            <a: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sl-SI"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stem</a:t>
            </a:r>
            <a: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sl-SI"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cells</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Kurzweil: 2029</a:t>
            </a:r>
            <a:endPar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Predictions: 10-100 years</a:t>
            </a:r>
            <a: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976189" y="1555880"/>
            <a:ext cx="2167811" cy="3158478"/>
          </a:xfrm>
          <a:prstGeom prst="rect">
            <a:avLst/>
          </a:prstGeom>
        </p:spPr>
      </p:pic>
      <p:pic>
        <p:nvPicPr>
          <p:cNvPr id="4" name="Picture 3"/>
          <p:cNvPicPr>
            <a:picLocks noChangeAspect="1"/>
          </p:cNvPicPr>
          <p:nvPr/>
        </p:nvPicPr>
        <p:blipFill>
          <a:blip r:embed="rId4"/>
          <a:stretch>
            <a:fillRect/>
          </a:stretch>
        </p:blipFill>
        <p:spPr>
          <a:xfrm>
            <a:off x="7436972" y="4547416"/>
            <a:ext cx="1707028" cy="2310584"/>
          </a:xfrm>
          <a:prstGeom prst="rect">
            <a:avLst/>
          </a:prstGeom>
        </p:spPr>
      </p:pic>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347834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l-SI" sz="3000" dirty="0">
                <a:solidFill>
                  <a:srgbClr val="5CA9DE"/>
                </a:solidFill>
                <a:latin typeface="Calibri" panose="020F0502020204030204"/>
              </a:rPr>
              <a:t>Show COVID-19 </a:t>
            </a:r>
            <a:r>
              <a:rPr lang="sl-SI" sz="3000" dirty="0" err="1">
                <a:solidFill>
                  <a:srgbClr val="5CA9DE"/>
                </a:solidFill>
                <a:latin typeface="Calibri" panose="020F0502020204030204"/>
              </a:rPr>
              <a:t>progress</a:t>
            </a:r>
            <a:r>
              <a:rPr lang="sl-SI" sz="3000" dirty="0">
                <a:solidFill>
                  <a:srgbClr val="5CA9DE"/>
                </a:solidFill>
                <a:latin typeface="Calibri" panose="020F0502020204030204"/>
              </a:rPr>
              <a:t> </a:t>
            </a:r>
            <a:r>
              <a:rPr lang="sl-SI" sz="3000" dirty="0" err="1">
                <a:solidFill>
                  <a:srgbClr val="5CA9DE"/>
                </a:solidFill>
                <a:latin typeface="Calibri" panose="020F0502020204030204"/>
              </a:rPr>
              <a:t>months</a:t>
            </a:r>
            <a:r>
              <a:rPr lang="sl-SI" sz="3000" dirty="0">
                <a:solidFill>
                  <a:srgbClr val="5CA9DE"/>
                </a:solidFill>
                <a:latin typeface="Calibri" panose="020F0502020204030204"/>
              </a:rPr>
              <a:t> in </a:t>
            </a:r>
            <a:r>
              <a:rPr lang="sl-SI" sz="3000" dirty="0" err="1">
                <a:solidFill>
                  <a:srgbClr val="5CA9DE"/>
                </a:solidFill>
                <a:latin typeface="Calibri" panose="020F0502020204030204"/>
              </a:rPr>
              <a:t>advance</a:t>
            </a:r>
            <a:r>
              <a:rPr lang="sl-SI" sz="3000" dirty="0">
                <a:solidFill>
                  <a:srgbClr val="5CA9DE"/>
                </a:solidFill>
                <a:latin typeface="Calibri" panose="020F0502020204030204"/>
              </a:rPr>
              <a:t> </a:t>
            </a:r>
            <a:r>
              <a:rPr lang="sl-SI" sz="3000" dirty="0" err="1">
                <a:solidFill>
                  <a:srgbClr val="5CA9DE"/>
                </a:solidFill>
                <a:latin typeface="Calibri" panose="020F0502020204030204"/>
              </a:rPr>
              <a:t>and</a:t>
            </a:r>
            <a:r>
              <a:rPr lang="sl-SI" sz="3000" dirty="0">
                <a:solidFill>
                  <a:srgbClr val="5CA9DE"/>
                </a:solidFill>
                <a:latin typeface="Calibri" panose="020F0502020204030204"/>
              </a:rPr>
              <a:t> </a:t>
            </a:r>
            <a:r>
              <a:rPr lang="sl-SI" sz="3000" dirty="0" err="1">
                <a:solidFill>
                  <a:srgbClr val="5CA9DE"/>
                </a:solidFill>
                <a:latin typeface="Calibri" panose="020F0502020204030204"/>
              </a:rPr>
              <a:t>find</a:t>
            </a:r>
            <a:r>
              <a:rPr lang="sl-SI" sz="3000" dirty="0">
                <a:solidFill>
                  <a:srgbClr val="5CA9DE"/>
                </a:solidFill>
                <a:latin typeface="Calibri" panose="020F0502020204030204"/>
              </a:rPr>
              <a:t> </a:t>
            </a:r>
            <a:r>
              <a:rPr lang="sl-SI" sz="3000" dirty="0" err="1">
                <a:solidFill>
                  <a:srgbClr val="5CA9DE"/>
                </a:solidFill>
                <a:latin typeface="Calibri" panose="020F0502020204030204"/>
              </a:rPr>
              <a:t>best</a:t>
            </a:r>
            <a:r>
              <a:rPr lang="sl-SI" sz="3000" dirty="0">
                <a:solidFill>
                  <a:srgbClr val="5CA9DE"/>
                </a:solidFill>
                <a:latin typeface="Calibri" panose="020F0502020204030204"/>
              </a:rPr>
              <a:t> </a:t>
            </a:r>
            <a:r>
              <a:rPr lang="sl-SI" sz="3000" dirty="0" err="1">
                <a:solidFill>
                  <a:srgbClr val="5CA9DE"/>
                </a:solidFill>
                <a:latin typeface="Calibri" panose="020F0502020204030204"/>
              </a:rPr>
              <a:t>measures</a:t>
            </a:r>
            <a:r>
              <a:rPr lang="sl-SI" sz="3000" dirty="0">
                <a:solidFill>
                  <a:srgbClr val="5CA9DE"/>
                </a:solidFill>
                <a:latin typeface="Calibri" panose="020F0502020204030204"/>
              </a:rPr>
              <a:t> – program </a:t>
            </a:r>
            <a:r>
              <a:rPr lang="sl-SI" sz="3000" dirty="0" err="1">
                <a:solidFill>
                  <a:srgbClr val="5CA9DE"/>
                </a:solidFill>
                <a:latin typeface="Calibri" panose="020F0502020204030204"/>
              </a:rPr>
              <a:t>sent</a:t>
            </a:r>
            <a:r>
              <a:rPr lang="sl-SI" sz="3000" dirty="0">
                <a:solidFill>
                  <a:srgbClr val="5CA9DE"/>
                </a:solidFill>
                <a:latin typeface="Calibri" panose="020F0502020204030204"/>
              </a:rPr>
              <a:t> to </a:t>
            </a:r>
            <a:r>
              <a:rPr lang="sl-SI" sz="3000" dirty="0" err="1">
                <a:solidFill>
                  <a:srgbClr val="5CA9DE"/>
                </a:solidFill>
                <a:latin typeface="Calibri" panose="020F0502020204030204"/>
              </a:rPr>
              <a:t>all</a:t>
            </a:r>
            <a:r>
              <a:rPr lang="sl-SI" sz="3000" dirty="0">
                <a:solidFill>
                  <a:srgbClr val="5CA9DE"/>
                </a:solidFill>
                <a:latin typeface="Calibri" panose="020F0502020204030204"/>
              </a:rPr>
              <a:t> EU </a:t>
            </a:r>
            <a:r>
              <a:rPr lang="sl-SI" sz="3000" dirty="0" err="1">
                <a:solidFill>
                  <a:srgbClr val="5CA9DE"/>
                </a:solidFill>
                <a:latin typeface="Calibri" panose="020F0502020204030204"/>
              </a:rPr>
              <a:t>ministries</a:t>
            </a:r>
            <a:br>
              <a:rPr lang="sl-SI" sz="3000" dirty="0">
                <a:solidFill>
                  <a:srgbClr val="5CA9DE"/>
                </a:solidFill>
                <a:latin typeface="Calibri" panose="020F0502020204030204"/>
              </a:rPr>
            </a:br>
            <a:r>
              <a:rPr lang="sl-SI" sz="3000" dirty="0">
                <a:solidFill>
                  <a:srgbClr val="5CA9DE"/>
                </a:solidFill>
                <a:latin typeface="Calibri" panose="020F0502020204030204"/>
              </a:rPr>
              <a:t>20% </a:t>
            </a:r>
            <a:r>
              <a:rPr lang="sl-SI" sz="3000" dirty="0" err="1">
                <a:solidFill>
                  <a:srgbClr val="5CA9DE"/>
                </a:solidFill>
                <a:latin typeface="Calibri" panose="020F0502020204030204"/>
              </a:rPr>
              <a:t>better</a:t>
            </a:r>
            <a:r>
              <a:rPr lang="sl-SI" sz="3000" dirty="0">
                <a:solidFill>
                  <a:srgbClr val="5CA9DE"/>
                </a:solidFill>
                <a:latin typeface="Calibri" panose="020F0502020204030204"/>
              </a:rPr>
              <a:t> </a:t>
            </a:r>
            <a:r>
              <a:rPr lang="sl-SI" sz="3000" dirty="0" err="1">
                <a:solidFill>
                  <a:srgbClr val="5CA9DE"/>
                </a:solidFill>
                <a:latin typeface="Calibri" panose="020F0502020204030204"/>
              </a:rPr>
              <a:t>than</a:t>
            </a:r>
            <a:r>
              <a:rPr lang="sl-SI" sz="3000" dirty="0">
                <a:solidFill>
                  <a:srgbClr val="5CA9DE"/>
                </a:solidFill>
                <a:latin typeface="Calibri" panose="020F0502020204030204"/>
              </a:rPr>
              <a:t> </a:t>
            </a:r>
            <a:r>
              <a:rPr lang="sl-SI" sz="3000" dirty="0" err="1">
                <a:solidFill>
                  <a:srgbClr val="5CA9DE"/>
                </a:solidFill>
                <a:latin typeface="Calibri" panose="020F0502020204030204"/>
              </a:rPr>
              <a:t>humans</a:t>
            </a:r>
            <a:r>
              <a:rPr lang="sl-SI" sz="3000" dirty="0">
                <a:solidFill>
                  <a:srgbClr val="5CA9DE"/>
                </a:solidFill>
                <a:latin typeface="Calibri" panose="020F0502020204030204"/>
              </a:rPr>
              <a:t>!  </a:t>
            </a:r>
            <a:r>
              <a:rPr lang="sl-SI" sz="3000" dirty="0" err="1">
                <a:solidFill>
                  <a:srgbClr val="5CA9DE"/>
                </a:solidFill>
                <a:latin typeface="Calibri" panose="020F0502020204030204"/>
              </a:rPr>
              <a:t>Which</a:t>
            </a:r>
            <a:r>
              <a:rPr lang="sl-SI" sz="3000" dirty="0">
                <a:solidFill>
                  <a:srgbClr val="5CA9DE"/>
                </a:solidFill>
                <a:latin typeface="Calibri" panose="020F0502020204030204"/>
              </a:rPr>
              <a:t> </a:t>
            </a:r>
            <a:r>
              <a:rPr lang="sl-SI" sz="3000" dirty="0" err="1">
                <a:solidFill>
                  <a:srgbClr val="5CA9DE"/>
                </a:solidFill>
                <a:latin typeface="Calibri" panose="020F0502020204030204"/>
              </a:rPr>
              <a:t>methods</a:t>
            </a:r>
            <a:r>
              <a:rPr lang="sl-SI" sz="3000" dirty="0">
                <a:solidFill>
                  <a:srgbClr val="5CA9DE"/>
                </a:solidFill>
                <a:latin typeface="Calibri" panose="020F0502020204030204"/>
              </a:rPr>
              <a:t>? Multiple </a:t>
            </a:r>
            <a:r>
              <a:rPr lang="sl-SI" sz="3000" dirty="0" err="1">
                <a:solidFill>
                  <a:srgbClr val="5CA9DE"/>
                </a:solidFill>
                <a:latin typeface="Calibri" panose="020F0502020204030204"/>
              </a:rPr>
              <a:t>knowledge</a:t>
            </a:r>
            <a:r>
              <a:rPr lang="sl-SI" sz="3000" dirty="0">
                <a:solidFill>
                  <a:srgbClr val="5CA9DE"/>
                </a:solidFill>
                <a:latin typeface="Calibri" panose="020F0502020204030204"/>
              </a:rPr>
              <a:t> </a:t>
            </a:r>
            <a:r>
              <a:rPr lang="sl-SI" sz="3000" dirty="0" err="1">
                <a:solidFill>
                  <a:srgbClr val="5CA9DE"/>
                </a:solidFill>
                <a:latin typeface="Calibri" panose="020F0502020204030204"/>
              </a:rPr>
              <a:t>use</a:t>
            </a:r>
            <a:r>
              <a:rPr lang="sl-SI" sz="3000" dirty="0">
                <a:solidFill>
                  <a:srgbClr val="5CA9DE"/>
                </a:solidFill>
                <a:latin typeface="Calibri" panose="020F0502020204030204"/>
              </a:rPr>
              <a:t> </a:t>
            </a:r>
            <a:r>
              <a:rPr lang="sl-SI" sz="3000" dirty="0" err="1">
                <a:solidFill>
                  <a:srgbClr val="5CA9DE"/>
                </a:solidFill>
                <a:latin typeface="Calibri" panose="020F0502020204030204"/>
              </a:rPr>
              <a:t>of</a:t>
            </a:r>
            <a:r>
              <a:rPr lang="sl-SI" sz="3000" dirty="0">
                <a:solidFill>
                  <a:srgbClr val="5CA9DE"/>
                </a:solidFill>
                <a:latin typeface="Calibri" panose="020F0502020204030204"/>
              </a:rPr>
              <a:t> AI</a:t>
            </a:r>
            <a:endParaRPr lang="sl-SI" sz="3000" dirty="0">
              <a:solidFill>
                <a:srgbClr val="5CA9DE"/>
              </a:solidFill>
              <a:latin typeface="+mn-lt"/>
            </a:endParaRPr>
          </a:p>
        </p:txBody>
      </p:sp>
      <p:pic>
        <p:nvPicPr>
          <p:cNvPr id="3" name="Picture 2"/>
          <p:cNvPicPr>
            <a:picLocks noChangeAspect="1"/>
          </p:cNvPicPr>
          <p:nvPr/>
        </p:nvPicPr>
        <p:blipFill>
          <a:blip r:embed="rId2"/>
          <a:stretch>
            <a:fillRect/>
          </a:stretch>
        </p:blipFill>
        <p:spPr>
          <a:xfrm>
            <a:off x="2974133" y="2515770"/>
            <a:ext cx="6060233" cy="2676000"/>
          </a:xfrm>
          <a:prstGeom prst="rect">
            <a:avLst/>
          </a:prstGeom>
        </p:spPr>
      </p:pic>
      <p:pic>
        <p:nvPicPr>
          <p:cNvPr id="5" name="Picture 4"/>
          <p:cNvPicPr>
            <a:picLocks noChangeAspect="1"/>
          </p:cNvPicPr>
          <p:nvPr/>
        </p:nvPicPr>
        <p:blipFill>
          <a:blip r:embed="rId3"/>
          <a:stretch>
            <a:fillRect/>
          </a:stretch>
        </p:blipFill>
        <p:spPr>
          <a:xfrm>
            <a:off x="109634" y="1932181"/>
            <a:ext cx="2992541" cy="2561253"/>
          </a:xfrm>
          <a:prstGeom prst="rect">
            <a:avLst/>
          </a:prstGeom>
        </p:spPr>
      </p:pic>
      <p:sp>
        <p:nvSpPr>
          <p:cNvPr id="4" name="Označba mesta noge 3">
            <a:extLst>
              <a:ext uri="{FF2B5EF4-FFF2-40B4-BE49-F238E27FC236}">
                <a16:creationId xmlns:a16="http://schemas.microsoft.com/office/drawing/2014/main" id="{CD682560-7063-4EBE-BB96-19B765DB282A}"/>
              </a:ext>
            </a:extLst>
          </p:cNvPr>
          <p:cNvSpPr>
            <a:spLocks noGrp="1"/>
          </p:cNvSpPr>
          <p:nvPr>
            <p:ph type="ftr" sz="quarter" idx="11"/>
          </p:nvPr>
        </p:nvSpPr>
        <p:spPr/>
        <p:txBody>
          <a:bodyPr/>
          <a:lstStyle/>
          <a:p>
            <a:pPr defTabSz="685800" eaLnBrk="1" fontAlgn="auto" hangingPunct="1">
              <a:spcBef>
                <a:spcPts val="0"/>
              </a:spcBef>
              <a:spcAft>
                <a:spcPts val="0"/>
              </a:spcAft>
            </a:pPr>
            <a:r>
              <a:rPr lang="sl-SI">
                <a:solidFill>
                  <a:prstClr val="black">
                    <a:tint val="75000"/>
                  </a:prstClr>
                </a:solidFill>
                <a:latin typeface="Calibri" panose="020F0502020204030204"/>
              </a:rPr>
              <a:t>MPS, 21.12.2023</a:t>
            </a:r>
          </a:p>
        </p:txBody>
      </p:sp>
      <p:sp>
        <p:nvSpPr>
          <p:cNvPr id="6" name="Označba mesta številke diapozitiva 5">
            <a:extLst>
              <a:ext uri="{FF2B5EF4-FFF2-40B4-BE49-F238E27FC236}">
                <a16:creationId xmlns:a16="http://schemas.microsoft.com/office/drawing/2014/main" id="{D0BEEC09-6FAA-4980-B666-26FD61208C17}"/>
              </a:ext>
            </a:extLst>
          </p:cNvPr>
          <p:cNvSpPr>
            <a:spLocks noGrp="1"/>
          </p:cNvSpPr>
          <p:nvPr>
            <p:ph type="sldNum" sz="quarter" idx="12"/>
          </p:nvPr>
        </p:nvSpPr>
        <p:spPr/>
        <p:txBody>
          <a:bodyPr/>
          <a:lstStyle/>
          <a:p>
            <a:pPr defTabSz="685800" eaLnBrk="1" fontAlgn="auto" hangingPunct="1">
              <a:spcBef>
                <a:spcPts val="0"/>
              </a:spcBef>
              <a:spcAft>
                <a:spcPts val="0"/>
              </a:spcAft>
            </a:pPr>
            <a:fld id="{8D835EED-287F-47B2-960D-A2B675CDE2E7}" type="slidenum">
              <a:rPr lang="sl-SI">
                <a:solidFill>
                  <a:prstClr val="black">
                    <a:tint val="75000"/>
                  </a:prstClr>
                </a:solidFill>
                <a:latin typeface="Calibri" panose="020F0502020204030204"/>
              </a:rPr>
              <a:pPr defTabSz="685800" eaLnBrk="1" fontAlgn="auto" hangingPunct="1">
                <a:spcBef>
                  <a:spcPts val="0"/>
                </a:spcBef>
                <a:spcAft>
                  <a:spcPts val="0"/>
                </a:spcAft>
              </a:pPr>
              <a:t>4</a:t>
            </a:fld>
            <a:endParaRPr lang="sl-SI">
              <a:solidFill>
                <a:prstClr val="black">
                  <a:tint val="75000"/>
                </a:prstClr>
              </a:solidFill>
              <a:latin typeface="Calibri" panose="020F0502020204030204"/>
            </a:endParaRPr>
          </a:p>
        </p:txBody>
      </p:sp>
      <p:pic>
        <p:nvPicPr>
          <p:cNvPr id="7" name="Slika 6">
            <a:extLst>
              <a:ext uri="{FF2B5EF4-FFF2-40B4-BE49-F238E27FC236}">
                <a16:creationId xmlns:a16="http://schemas.microsoft.com/office/drawing/2014/main" id="{6BDF90FA-18C5-4687-9AD0-ADDB1ECABE78}"/>
              </a:ext>
            </a:extLst>
          </p:cNvPr>
          <p:cNvPicPr>
            <a:picLocks noChangeAspect="1"/>
          </p:cNvPicPr>
          <p:nvPr/>
        </p:nvPicPr>
        <p:blipFill>
          <a:blip r:embed="rId4"/>
          <a:stretch>
            <a:fillRect/>
          </a:stretch>
        </p:blipFill>
        <p:spPr>
          <a:xfrm>
            <a:off x="559109" y="4779084"/>
            <a:ext cx="2298391" cy="2078916"/>
          </a:xfrm>
          <a:prstGeom prst="rect">
            <a:avLst/>
          </a:prstGeom>
        </p:spPr>
      </p:pic>
    </p:spTree>
    <p:extLst>
      <p:ext uri="{BB962C8B-B14F-4D97-AF65-F5344CB8AC3E}">
        <p14:creationId xmlns:p14="http://schemas.microsoft.com/office/powerpoint/2010/main" val="1820626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23528" y="404664"/>
            <a:ext cx="8229600" cy="5545138"/>
          </a:xfrm>
        </p:spPr>
        <p:txBody>
          <a:bodyPr/>
          <a:lstStyle/>
          <a:p>
            <a:pPr algn="ctr">
              <a:defRPr/>
            </a:pPr>
            <a:r>
              <a:rPr lang="sl-SI" sz="3200" b="1" dirty="0">
                <a:solidFill>
                  <a:schemeClr val="bg2"/>
                </a:solidFill>
                <a:effectLst>
                  <a:outerShdw blurRad="38100" dist="38100" dir="2700000" algn="tl">
                    <a:srgbClr val="C0C0C0"/>
                  </a:outerShdw>
                </a:effectLst>
              </a:rPr>
              <a:t>Future ? </a:t>
            </a: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t>
            </a:r>
            <a:endParaRPr lang="en-US" sz="3200" b="1" dirty="0">
              <a:solidFill>
                <a:schemeClr val="bg2"/>
              </a:solidFill>
              <a:effectLst>
                <a:outerShdw blurRad="38100" dist="38100" dir="2700000" algn="tl">
                  <a:srgbClr val="C0C0C0"/>
                </a:outerShdw>
              </a:effectLst>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302BC4-28C4-4490-9DB6-67D00BAB42B1}"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2" name="Footer Placeholder 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1451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23528" y="404664"/>
            <a:ext cx="8229600" cy="5545138"/>
          </a:xfrm>
        </p:spPr>
        <p:txBody>
          <a:bodyPr/>
          <a:lstStyle/>
          <a:p>
            <a:pPr algn="ctr">
              <a:defRPr/>
            </a:pP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t>
            </a:r>
            <a:r>
              <a:rPr lang="sl-SI" sz="3200" b="1" dirty="0" err="1">
                <a:solidFill>
                  <a:schemeClr val="bg2"/>
                </a:solidFill>
                <a:effectLst>
                  <a:outerShdw blurRad="38100" dist="38100" dir="2700000" algn="tl">
                    <a:srgbClr val="C0C0C0"/>
                  </a:outerShdw>
                </a:effectLst>
              </a:rPr>
              <a:t>Unbelivable</a:t>
            </a:r>
            <a:r>
              <a:rPr lang="sl-SI" sz="3200" b="1" dirty="0">
                <a:solidFill>
                  <a:schemeClr val="bg2"/>
                </a:solidFill>
                <a:effectLst>
                  <a:outerShdw blurRad="38100" dist="38100" dir="2700000" algn="tl">
                    <a:srgbClr val="C0C0C0"/>
                  </a:outerShdw>
                </a:effectLst>
              </a:rPr>
              <a:t> </a:t>
            </a:r>
            <a:r>
              <a:rPr lang="sl-SI" sz="3200" b="1" dirty="0" err="1">
                <a:solidFill>
                  <a:schemeClr val="bg2"/>
                </a:solidFill>
                <a:effectLst>
                  <a:outerShdw blurRad="38100" dist="38100" dir="2700000" algn="tl">
                    <a:srgbClr val="C0C0C0"/>
                  </a:outerShdw>
                </a:effectLst>
              </a:rPr>
              <a:t>progress</a:t>
            </a:r>
            <a:r>
              <a:rPr lang="sl-SI" sz="3200" b="1" dirty="0">
                <a:solidFill>
                  <a:schemeClr val="bg2"/>
                </a:solidFill>
                <a:effectLst>
                  <a:outerShdw blurRad="38100" dist="38100" dir="2700000" algn="tl">
                    <a:srgbClr val="C0C0C0"/>
                  </a:outerShdw>
                </a:effectLst>
              </a:rPr>
              <a:t>!</a:t>
            </a: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endParaRPr lang="en-US" sz="3200" b="1" dirty="0">
              <a:solidFill>
                <a:schemeClr val="bg2"/>
              </a:solidFill>
              <a:effectLst>
                <a:outerShdw blurRad="38100" dist="38100" dir="2700000" algn="tl">
                  <a:srgbClr val="C0C0C0"/>
                </a:outerShdw>
              </a:effectLst>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302BC4-28C4-4490-9DB6-67D00BAB42B1}"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3"/>
          <a:stretch>
            <a:fillRect/>
          </a:stretch>
        </p:blipFill>
        <p:spPr>
          <a:xfrm>
            <a:off x="107504" y="6209570"/>
            <a:ext cx="1231499" cy="676715"/>
          </a:xfrm>
          <a:prstGeom prst="rect">
            <a:avLst/>
          </a:prstGeom>
        </p:spPr>
      </p:pic>
      <p:pic>
        <p:nvPicPr>
          <p:cNvPr id="4" name="Picture 3"/>
          <p:cNvPicPr>
            <a:picLocks noChangeAspect="1"/>
          </p:cNvPicPr>
          <p:nvPr/>
        </p:nvPicPr>
        <p:blipFill>
          <a:blip r:embed="rId4"/>
          <a:stretch>
            <a:fillRect/>
          </a:stretch>
        </p:blipFill>
        <p:spPr>
          <a:xfrm>
            <a:off x="2617195" y="620688"/>
            <a:ext cx="4267570" cy="2993395"/>
          </a:xfrm>
          <a:prstGeom prst="rect">
            <a:avLst/>
          </a:prstGeom>
        </p:spPr>
      </p:pic>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820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23528" y="404664"/>
            <a:ext cx="8229600" cy="5545138"/>
          </a:xfrm>
        </p:spPr>
        <p:txBody>
          <a:bodyPr/>
          <a:lstStyle/>
          <a:p>
            <a:pPr algn="ctr">
              <a:defRPr/>
            </a:pP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t>
            </a:r>
            <a:r>
              <a:rPr lang="en-US" sz="3200" b="1" dirty="0" err="1">
                <a:solidFill>
                  <a:srgbClr val="010199"/>
                </a:solidFill>
                <a:effectLst>
                  <a:outerShdw blurRad="38100" dist="38100" dir="2700000" algn="tl">
                    <a:srgbClr val="C0C0C0"/>
                  </a:outerShdw>
                </a:effectLst>
              </a:rPr>
              <a:t>Unbelivable</a:t>
            </a:r>
            <a:r>
              <a:rPr lang="en-US" sz="3200" b="1" dirty="0">
                <a:solidFill>
                  <a:srgbClr val="010199"/>
                </a:solidFill>
                <a:effectLst>
                  <a:outerShdw blurRad="38100" dist="38100" dir="2700000" algn="tl">
                    <a:srgbClr val="C0C0C0"/>
                  </a:outerShdw>
                </a:effectLst>
              </a:rPr>
              <a:t> progress!</a:t>
            </a:r>
            <a:br>
              <a:rPr lang="en-US" sz="3200" b="1" dirty="0">
                <a:solidFill>
                  <a:srgbClr val="010199"/>
                </a:solidFill>
                <a:effectLst>
                  <a:outerShdw blurRad="38100" dist="38100" dir="2700000" algn="tl">
                    <a:srgbClr val="C0C0C0"/>
                  </a:outerShdw>
                </a:effectLst>
              </a:rPr>
            </a:br>
            <a:r>
              <a:rPr lang="en-US" sz="3200" b="1" dirty="0">
                <a:solidFill>
                  <a:schemeClr val="bg2"/>
                </a:solidFill>
                <a:effectLst>
                  <a:outerShdw blurRad="38100" dist="38100" dir="2700000" algn="tl">
                    <a:srgbClr val="C0C0C0"/>
                  </a:outerShdw>
                </a:effectLst>
              </a:rPr>
              <a:t>    Dangers ahead – mysterious</a:t>
            </a:r>
            <a:br>
              <a:rPr lang="sl-SI" sz="3200" b="1" dirty="0">
                <a:solidFill>
                  <a:schemeClr val="bg2"/>
                </a:solidFill>
                <a:effectLst>
                  <a:outerShdw blurRad="38100" dist="38100" dir="2700000" algn="tl">
                    <a:srgbClr val="C0C0C0"/>
                  </a:outerShdw>
                </a:effectLst>
              </a:rPr>
            </a:br>
            <a:r>
              <a:rPr lang="sl-SI" sz="2400" b="1" dirty="0">
                <a:solidFill>
                  <a:schemeClr val="bg2"/>
                </a:solidFill>
                <a:effectLst>
                  <a:outerShdw blurRad="38100" dist="38100" dir="2700000" algn="tl">
                    <a:srgbClr val="C0C0C0"/>
                  </a:outerShdw>
                </a:effectLst>
              </a:rPr>
              <a:t>(</a:t>
            </a:r>
            <a:r>
              <a:rPr lang="sl-SI" sz="2400" b="1" dirty="0" err="1">
                <a:solidFill>
                  <a:schemeClr val="bg2"/>
                </a:solidFill>
                <a:effectLst>
                  <a:outerShdw blurRad="38100" dist="38100" dir="2700000" algn="tl">
                    <a:srgbClr val="C0C0C0"/>
                  </a:outerShdw>
                </a:effectLst>
              </a:rPr>
              <a:t>hyperglobalisation</a:t>
            </a:r>
            <a:r>
              <a:rPr lang="sl-SI" sz="2400" b="1" dirty="0">
                <a:solidFill>
                  <a:schemeClr val="bg2"/>
                </a:solidFill>
                <a:effectLst>
                  <a:outerShdw blurRad="38100" dist="38100" dir="2700000" algn="tl">
                    <a:srgbClr val="C0C0C0"/>
                  </a:outerShdw>
                </a:effectLst>
              </a:rPr>
              <a:t>)</a:t>
            </a:r>
            <a:br>
              <a:rPr lang="en-US" sz="3200" b="1" dirty="0">
                <a:solidFill>
                  <a:schemeClr val="bg2"/>
                </a:solidFill>
                <a:effectLst>
                  <a:outerShdw blurRad="38100" dist="38100" dir="2700000" algn="tl">
                    <a:srgbClr val="C0C0C0"/>
                  </a:outerShdw>
                </a:effectLst>
              </a:rPr>
            </a:br>
            <a:br>
              <a:rPr lang="en-US" sz="3200" b="1" dirty="0">
                <a:solidFill>
                  <a:schemeClr val="bg2"/>
                </a:solidFill>
                <a:effectLst>
                  <a:outerShdw blurRad="38100" dist="38100" dir="2700000" algn="tl">
                    <a:srgbClr val="C0C0C0"/>
                  </a:outerShdw>
                </a:effectLst>
              </a:rPr>
            </a:br>
            <a:br>
              <a:rPr lang="en-US"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endParaRPr lang="en-US" sz="3200" b="1" dirty="0">
              <a:solidFill>
                <a:schemeClr val="bg2"/>
              </a:solidFill>
              <a:effectLst>
                <a:outerShdw blurRad="38100" dist="38100" dir="2700000" algn="tl">
                  <a:srgbClr val="C0C0C0"/>
                </a:outerShdw>
              </a:effectLst>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302BC4-28C4-4490-9DB6-67D00BAB42B1}"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3"/>
          <a:stretch>
            <a:fillRect/>
          </a:stretch>
        </p:blipFill>
        <p:spPr>
          <a:xfrm>
            <a:off x="107504" y="6209570"/>
            <a:ext cx="1231499" cy="676715"/>
          </a:xfrm>
          <a:prstGeom prst="rect">
            <a:avLst/>
          </a:prstGeom>
        </p:spPr>
      </p:pic>
      <p:pic>
        <p:nvPicPr>
          <p:cNvPr id="4" name="Picture 3"/>
          <p:cNvPicPr>
            <a:picLocks noChangeAspect="1"/>
          </p:cNvPicPr>
          <p:nvPr/>
        </p:nvPicPr>
        <p:blipFill>
          <a:blip r:embed="rId4"/>
          <a:stretch>
            <a:fillRect/>
          </a:stretch>
        </p:blipFill>
        <p:spPr>
          <a:xfrm>
            <a:off x="-29592" y="0"/>
            <a:ext cx="4267570" cy="2993395"/>
          </a:xfrm>
          <a:prstGeom prst="rect">
            <a:avLst/>
          </a:prstGeom>
        </p:spPr>
      </p:pic>
      <p:pic>
        <p:nvPicPr>
          <p:cNvPr id="7" name="Picture 6"/>
          <p:cNvPicPr>
            <a:picLocks noChangeAspect="1"/>
          </p:cNvPicPr>
          <p:nvPr/>
        </p:nvPicPr>
        <p:blipFill>
          <a:blip r:embed="rId5"/>
          <a:stretch>
            <a:fillRect/>
          </a:stretch>
        </p:blipFill>
        <p:spPr>
          <a:xfrm>
            <a:off x="6305228" y="620688"/>
            <a:ext cx="2247900" cy="2200275"/>
          </a:xfrm>
          <a:prstGeom prst="rect">
            <a:avLst/>
          </a:prstGeom>
        </p:spPr>
      </p:pic>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1872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23528" y="404664"/>
            <a:ext cx="8229600" cy="5545138"/>
          </a:xfrm>
        </p:spPr>
        <p:txBody>
          <a:bodyPr/>
          <a:lstStyle/>
          <a:p>
            <a:pPr algn="ctr">
              <a:defRPr/>
            </a:pP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t>
            </a:r>
            <a:r>
              <a:rPr lang="en-US" sz="3200" b="1" dirty="0" err="1">
                <a:solidFill>
                  <a:srgbClr val="010199"/>
                </a:solidFill>
                <a:effectLst>
                  <a:outerShdw blurRad="38100" dist="38100" dir="2700000" algn="tl">
                    <a:srgbClr val="C0C0C0"/>
                  </a:outerShdw>
                </a:effectLst>
              </a:rPr>
              <a:t>Unbelivable</a:t>
            </a:r>
            <a:r>
              <a:rPr lang="en-US" sz="3200" b="1" dirty="0">
                <a:solidFill>
                  <a:srgbClr val="010199"/>
                </a:solidFill>
                <a:effectLst>
                  <a:outerShdw blurRad="38100" dist="38100" dir="2700000" algn="tl">
                    <a:srgbClr val="C0C0C0"/>
                  </a:outerShdw>
                </a:effectLst>
              </a:rPr>
              <a:t> progress!</a:t>
            </a:r>
            <a:br>
              <a:rPr lang="en-US" sz="3200" b="1" dirty="0">
                <a:solidFill>
                  <a:srgbClr val="010199"/>
                </a:solidFill>
                <a:effectLst>
                  <a:outerShdw blurRad="38100" dist="38100" dir="2700000" algn="tl">
                    <a:srgbClr val="C0C0C0"/>
                  </a:outerShdw>
                </a:effectLst>
              </a:rPr>
            </a:br>
            <a:r>
              <a:rPr lang="en-US" sz="3200" b="1" dirty="0">
                <a:solidFill>
                  <a:schemeClr val="bg2"/>
                </a:solidFill>
                <a:effectLst>
                  <a:outerShdw blurRad="38100" dist="38100" dir="2700000" algn="tl">
                    <a:srgbClr val="C0C0C0"/>
                  </a:outerShdw>
                </a:effectLst>
              </a:rPr>
              <a:t>    Dangers ahead – mysterious</a:t>
            </a:r>
            <a:br>
              <a:rPr lang="sl-SI" sz="3200" b="1" dirty="0">
                <a:solidFill>
                  <a:schemeClr val="bg2"/>
                </a:solidFill>
                <a:effectLst>
                  <a:outerShdw blurRad="38100" dist="38100" dir="2700000" algn="tl">
                    <a:srgbClr val="C0C0C0"/>
                  </a:outerShdw>
                </a:effectLst>
              </a:rPr>
            </a:br>
            <a:r>
              <a:rPr lang="sl-SI" sz="2400" b="1" dirty="0">
                <a:solidFill>
                  <a:schemeClr val="bg2"/>
                </a:solidFill>
                <a:effectLst>
                  <a:outerShdw blurRad="38100" dist="38100" dir="2700000" algn="tl">
                    <a:srgbClr val="C0C0C0"/>
                  </a:outerShdw>
                </a:effectLst>
              </a:rPr>
              <a:t>(</a:t>
            </a:r>
            <a:r>
              <a:rPr lang="sl-SI" sz="2400" b="1" dirty="0" err="1">
                <a:solidFill>
                  <a:schemeClr val="bg2"/>
                </a:solidFill>
                <a:effectLst>
                  <a:outerShdw blurRad="38100" dist="38100" dir="2700000" algn="tl">
                    <a:srgbClr val="C0C0C0"/>
                  </a:outerShdw>
                </a:effectLst>
              </a:rPr>
              <a:t>hyperglobalisation</a:t>
            </a:r>
            <a:r>
              <a:rPr lang="sl-SI" sz="2400" b="1" dirty="0">
                <a:solidFill>
                  <a:schemeClr val="bg2"/>
                </a:solidFill>
                <a:effectLst>
                  <a:outerShdw blurRad="38100" dist="38100" dir="2700000" algn="tl">
                    <a:srgbClr val="C0C0C0"/>
                  </a:outerShdw>
                </a:effectLst>
              </a:rPr>
              <a:t>)</a:t>
            </a:r>
            <a:br>
              <a:rPr lang="en-US" sz="3200" b="1" dirty="0">
                <a:solidFill>
                  <a:schemeClr val="bg2"/>
                </a:solidFill>
                <a:effectLst>
                  <a:outerShdw blurRad="38100" dist="38100" dir="2700000" algn="tl">
                    <a:srgbClr val="C0C0C0"/>
                  </a:outerShdw>
                </a:effectLst>
              </a:rPr>
            </a:br>
            <a:br>
              <a:rPr lang="en-US" sz="3200" b="1" dirty="0">
                <a:solidFill>
                  <a:schemeClr val="bg2"/>
                </a:solidFill>
                <a:effectLst>
                  <a:outerShdw blurRad="38100" dist="38100" dir="2700000" algn="tl">
                    <a:srgbClr val="C0C0C0"/>
                  </a:outerShdw>
                </a:effectLst>
              </a:rPr>
            </a:br>
            <a:r>
              <a:rPr lang="sl-SI" sz="3200" b="1" dirty="0" err="1">
                <a:solidFill>
                  <a:srgbClr val="010199"/>
                </a:solidFill>
                <a:effectLst>
                  <a:outerShdw blurRad="38100" dist="38100" dir="2700000" algn="tl">
                    <a:srgbClr val="C0C0C0"/>
                  </a:outerShdw>
                </a:effectLst>
              </a:rPr>
              <a:t>Superintelligence</a:t>
            </a:r>
            <a:r>
              <a:rPr lang="sl-SI" sz="3200" b="1" dirty="0">
                <a:solidFill>
                  <a:srgbClr val="010199"/>
                </a:solidFill>
                <a:effectLst>
                  <a:outerShdw blurRad="38100" dist="38100" dir="2700000" algn="tl">
                    <a:srgbClr val="C0C0C0"/>
                  </a:outerShdw>
                </a:effectLst>
              </a:rPr>
              <a:t> is </a:t>
            </a:r>
            <a:r>
              <a:rPr lang="sl-SI" sz="3200" b="1" dirty="0" err="1">
                <a:solidFill>
                  <a:srgbClr val="010199"/>
                </a:solidFill>
                <a:effectLst>
                  <a:outerShdw blurRad="38100" dist="38100" dir="2700000" algn="tl">
                    <a:srgbClr val="C0C0C0"/>
                  </a:outerShdw>
                </a:effectLst>
              </a:rPr>
              <a:t>our</a:t>
            </a:r>
            <a:r>
              <a:rPr lang="sl-SI" sz="3200" b="1" dirty="0">
                <a:solidFill>
                  <a:srgbClr val="010199"/>
                </a:solidFill>
                <a:effectLst>
                  <a:outerShdw blurRad="38100" dist="38100" dir="2700000" algn="tl">
                    <a:srgbClr val="C0C0C0"/>
                  </a:outerShdw>
                </a:effectLst>
              </a:rPr>
              <a:t> </a:t>
            </a:r>
            <a:r>
              <a:rPr lang="sl-SI" sz="3200" b="1" dirty="0" err="1">
                <a:solidFill>
                  <a:srgbClr val="010199"/>
                </a:solidFill>
                <a:effectLst>
                  <a:outerShdw blurRad="38100" dist="38100" dir="2700000" algn="tl">
                    <a:srgbClr val="C0C0C0"/>
                  </a:outerShdw>
                </a:effectLst>
              </a:rPr>
              <a:t>savior</a:t>
            </a:r>
            <a:r>
              <a:rPr lang="sl-SI" sz="3200" b="1" dirty="0">
                <a:solidFill>
                  <a:srgbClr val="010199"/>
                </a:solidFill>
                <a:effectLst>
                  <a:outerShdw blurRad="38100" dist="38100" dir="2700000" algn="tl">
                    <a:srgbClr val="C0C0C0"/>
                  </a:outerShdw>
                </a:effectLst>
              </a:rPr>
              <a:t>!</a:t>
            </a:r>
            <a:br>
              <a:rPr lang="en-US"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endParaRPr lang="en-US" sz="3200" b="1" dirty="0">
              <a:solidFill>
                <a:schemeClr val="bg2"/>
              </a:solidFill>
              <a:effectLst>
                <a:outerShdw blurRad="38100" dist="38100" dir="2700000" algn="tl">
                  <a:srgbClr val="C0C0C0"/>
                </a:outerShdw>
              </a:effectLst>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302BC4-28C4-4490-9DB6-67D00BAB42B1}"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3"/>
          <a:stretch>
            <a:fillRect/>
          </a:stretch>
        </p:blipFill>
        <p:spPr>
          <a:xfrm>
            <a:off x="107504" y="6209570"/>
            <a:ext cx="1231499" cy="676715"/>
          </a:xfrm>
          <a:prstGeom prst="rect">
            <a:avLst/>
          </a:prstGeom>
        </p:spPr>
      </p:pic>
      <p:pic>
        <p:nvPicPr>
          <p:cNvPr id="4" name="Picture 3"/>
          <p:cNvPicPr>
            <a:picLocks noChangeAspect="1"/>
          </p:cNvPicPr>
          <p:nvPr/>
        </p:nvPicPr>
        <p:blipFill>
          <a:blip r:embed="rId4"/>
          <a:stretch>
            <a:fillRect/>
          </a:stretch>
        </p:blipFill>
        <p:spPr>
          <a:xfrm>
            <a:off x="-29592" y="0"/>
            <a:ext cx="4267570" cy="2993395"/>
          </a:xfrm>
          <a:prstGeom prst="rect">
            <a:avLst/>
          </a:prstGeom>
        </p:spPr>
      </p:pic>
      <p:pic>
        <p:nvPicPr>
          <p:cNvPr id="7" name="Picture 6"/>
          <p:cNvPicPr>
            <a:picLocks noChangeAspect="1"/>
          </p:cNvPicPr>
          <p:nvPr/>
        </p:nvPicPr>
        <p:blipFill>
          <a:blip r:embed="rId5"/>
          <a:stretch>
            <a:fillRect/>
          </a:stretch>
        </p:blipFill>
        <p:spPr>
          <a:xfrm>
            <a:off x="6305228" y="620688"/>
            <a:ext cx="2247900" cy="2200275"/>
          </a:xfrm>
          <a:prstGeom prst="rect">
            <a:avLst/>
          </a:prstGeom>
        </p:spPr>
      </p:pic>
      <p:pic>
        <p:nvPicPr>
          <p:cNvPr id="8" name="Picture 7"/>
          <p:cNvPicPr>
            <a:picLocks noChangeAspect="1"/>
          </p:cNvPicPr>
          <p:nvPr/>
        </p:nvPicPr>
        <p:blipFill>
          <a:blip r:embed="rId6"/>
          <a:stretch>
            <a:fillRect/>
          </a:stretch>
        </p:blipFill>
        <p:spPr>
          <a:xfrm>
            <a:off x="5189551" y="404665"/>
            <a:ext cx="3930348" cy="2632322"/>
          </a:xfrm>
          <a:prstGeom prst="rect">
            <a:avLst/>
          </a:prstGeom>
        </p:spPr>
      </p:pic>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21.12.2023</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8839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0420" name="Title 5"/>
          <p:cNvSpPr>
            <a:spLocks noGrp="1"/>
          </p:cNvSpPr>
          <p:nvPr>
            <p:ph type="ctrTitle" sz="quarter"/>
          </p:nvPr>
        </p:nvSpPr>
        <p:spPr>
          <a:xfrm>
            <a:off x="539552" y="3798918"/>
            <a:ext cx="7772400" cy="1431925"/>
          </a:xfrm>
        </p:spPr>
        <p:txBody>
          <a:bodyPr/>
          <a:lstStyle/>
          <a:p>
            <a:r>
              <a:rPr lang="sl-SI" dirty="0"/>
              <a:t> </a:t>
            </a:r>
            <a:br>
              <a:rPr lang="sl-SI" dirty="0"/>
            </a:br>
            <a:br>
              <a:rPr lang="sl-SI" dirty="0"/>
            </a:br>
            <a:br>
              <a:rPr lang="sl-SI" dirty="0"/>
            </a:br>
            <a:br>
              <a:rPr lang="en-US" dirty="0"/>
            </a:br>
            <a:r>
              <a:rPr lang="en-US" dirty="0"/>
              <a:t> </a:t>
            </a:r>
            <a:r>
              <a:rPr lang="sl-SI" dirty="0" err="1"/>
              <a:t>Thank</a:t>
            </a:r>
            <a:r>
              <a:rPr lang="sl-SI" dirty="0"/>
              <a:t> </a:t>
            </a:r>
            <a:r>
              <a:rPr lang="sl-SI" dirty="0" err="1"/>
              <a:t>you</a:t>
            </a:r>
            <a:endParaRPr lang="en-US" dirty="0"/>
          </a:p>
        </p:txBody>
      </p:sp>
      <p:sp>
        <p:nvSpPr>
          <p:cNvPr id="11267" name="Rectangle 3"/>
          <p:cNvSpPr>
            <a:spLocks noGrp="1" noChangeArrowheads="1"/>
          </p:cNvSpPr>
          <p:nvPr>
            <p:ph type="subTitle" idx="1"/>
          </p:nvPr>
        </p:nvSpPr>
        <p:spPr>
          <a:xfrm>
            <a:off x="4139952" y="6245225"/>
            <a:ext cx="6832848" cy="2222003"/>
          </a:xfrm>
        </p:spPr>
        <p:txBody>
          <a:bodyPr/>
          <a:lstStyle/>
          <a:p>
            <a:r>
              <a:rPr lang="sl-SI" sz="1800" dirty="0"/>
              <a:t>Matjaž Gams</a:t>
            </a:r>
            <a:endParaRPr lang="en-US" sz="1800" dirty="0"/>
          </a:p>
          <a:p>
            <a:endParaRPr lang="en-US" sz="1800" dirty="0"/>
          </a:p>
        </p:txBody>
      </p:sp>
      <p:pic>
        <p:nvPicPr>
          <p:cNvPr id="1229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2413" y="4494213"/>
            <a:ext cx="3563938"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52228" y="214126"/>
            <a:ext cx="7015708" cy="368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7F0B75C0-F3DF-434F-8ADF-D9D174FE31C9}" type="slidenum">
              <a:rPr lang="en-US" smtClean="0"/>
              <a:pPr>
                <a:defRPr/>
              </a:pPr>
              <a:t>44</a:t>
            </a:fld>
            <a:endParaRPr lang="en-US"/>
          </a:p>
        </p:txBody>
      </p:sp>
      <p:sp>
        <p:nvSpPr>
          <p:cNvPr id="4" name="Footer Placeholder 3"/>
          <p:cNvSpPr>
            <a:spLocks noGrp="1"/>
          </p:cNvSpPr>
          <p:nvPr>
            <p:ph type="ftr" sz="quarter" idx="10"/>
          </p:nvPr>
        </p:nvSpPr>
        <p:spPr/>
        <p:txBody>
          <a:bodyPr/>
          <a:lstStyle/>
          <a:p>
            <a:pPr>
              <a:defRPr/>
            </a:pPr>
            <a:r>
              <a:rPr lang="sl-SI"/>
              <a:t>MPS, 21.12.2023</a:t>
            </a:r>
          </a:p>
        </p:txBody>
      </p:sp>
    </p:spTree>
    <p:extLst>
      <p:ext uri="{BB962C8B-B14F-4D97-AF65-F5344CB8AC3E}">
        <p14:creationId xmlns:p14="http://schemas.microsoft.com/office/powerpoint/2010/main" val="16769533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wipe(left)">
                                      <p:cBhvr>
                                        <p:cTn id="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333375"/>
            <a:ext cx="9144000" cy="762000"/>
          </a:xfrm>
        </p:spPr>
        <p:txBody>
          <a:bodyPr>
            <a:normAutofit/>
          </a:bodyPr>
          <a:lstStyle/>
          <a:p>
            <a:pPr>
              <a:defRPr/>
            </a:pPr>
            <a:r>
              <a:rPr lang="en-US" dirty="0">
                <a:solidFill>
                  <a:srgbClr val="FF0000"/>
                </a:solidFill>
              </a:rPr>
              <a:t>   </a:t>
            </a:r>
            <a:r>
              <a:rPr lang="sl-SI" dirty="0">
                <a:solidFill>
                  <a:srgbClr val="FF0000"/>
                </a:solidFill>
              </a:rPr>
              <a:t>  DEFINITIONS</a:t>
            </a:r>
            <a:endParaRPr lang="en-US" sz="3600" b="1" dirty="0">
              <a:solidFill>
                <a:srgbClr val="FF0000"/>
              </a:solidFill>
              <a:effectLst>
                <a:outerShdw blurRad="38100" dist="38100" dir="2700000" algn="tl">
                  <a:srgbClr val="000000">
                    <a:alpha val="43137"/>
                  </a:srgbClr>
                </a:outerShdw>
              </a:effectLst>
            </a:endParaRPr>
          </a:p>
        </p:txBody>
      </p:sp>
      <p:sp>
        <p:nvSpPr>
          <p:cNvPr id="14339" name="Rectangle 3"/>
          <p:cNvSpPr>
            <a:spLocks noGrp="1" noChangeArrowheads="1"/>
          </p:cNvSpPr>
          <p:nvPr>
            <p:ph type="body" idx="1"/>
          </p:nvPr>
        </p:nvSpPr>
        <p:spPr>
          <a:xfrm>
            <a:off x="683568" y="1340768"/>
            <a:ext cx="7488833" cy="5328320"/>
          </a:xfrm>
        </p:spPr>
        <p:txBody>
          <a:bodyPr>
            <a:normAutofit/>
          </a:bodyPr>
          <a:lstStyle/>
          <a:p>
            <a:pPr>
              <a:buFont typeface="Monotype Sorts" pitchFamily="2" charset="2"/>
              <a:buChar char="m"/>
              <a:defRPr/>
            </a:pPr>
            <a:r>
              <a:rPr lang="sl-SI" sz="2400" dirty="0">
                <a:solidFill>
                  <a:srgbClr val="000000"/>
                </a:solidFill>
                <a:latin typeface="Calibri" panose="020F0502020204030204" pitchFamily="34" charset="0"/>
                <a:cs typeface="Calibri" panose="020F0502020204030204" pitchFamily="34" charset="0"/>
              </a:rPr>
              <a:t>Science</a:t>
            </a:r>
          </a:p>
          <a:p>
            <a:pPr>
              <a:buFont typeface="Monotype Sorts" pitchFamily="2" charset="2"/>
              <a:buChar char="m"/>
              <a:defRPr/>
            </a:pPr>
            <a:r>
              <a:rPr lang="sl-SI" sz="2400" dirty="0" err="1">
                <a:solidFill>
                  <a:srgbClr val="000000"/>
                </a:solidFill>
                <a:effectLst/>
                <a:latin typeface="Calibri" panose="020F0502020204030204" pitchFamily="34" charset="0"/>
                <a:cs typeface="Calibri" panose="020F0502020204030204" pitchFamily="34" charset="0"/>
              </a:rPr>
              <a:t>Intelligence</a:t>
            </a:r>
            <a:r>
              <a:rPr lang="sl-SI" sz="2400" dirty="0">
                <a:solidFill>
                  <a:srgbClr val="000000"/>
                </a:solidFill>
                <a:effectLst/>
                <a:latin typeface="Calibri" panose="020F0502020204030204" pitchFamily="34" charset="0"/>
                <a:cs typeface="Calibri" panose="020F0502020204030204" pitchFamily="34" charset="0"/>
              </a:rPr>
              <a:t> – </a:t>
            </a:r>
            <a:r>
              <a:rPr lang="sl-SI" sz="2400" dirty="0" err="1">
                <a:solidFill>
                  <a:srgbClr val="000000"/>
                </a:solidFill>
                <a:effectLst/>
                <a:latin typeface="Calibri" panose="020F0502020204030204" pitchFamily="34" charset="0"/>
                <a:cs typeface="Calibri" panose="020F0502020204030204" pitchFamily="34" charset="0"/>
              </a:rPr>
              <a:t>learning</a:t>
            </a:r>
            <a:r>
              <a:rPr lang="sl-SI" sz="2400" dirty="0">
                <a:solidFill>
                  <a:srgbClr val="000000"/>
                </a:solidFill>
                <a:effectLst/>
                <a:latin typeface="Calibri" panose="020F0502020204030204" pitchFamily="34" charset="0"/>
                <a:cs typeface="Calibri" panose="020F0502020204030204" pitchFamily="34" charset="0"/>
              </a:rPr>
              <a:t> </a:t>
            </a:r>
            <a:r>
              <a:rPr lang="sl-SI" sz="2400" dirty="0" err="1">
                <a:solidFill>
                  <a:srgbClr val="000000"/>
                </a:solidFill>
                <a:effectLst/>
                <a:latin typeface="Calibri" panose="020F0502020204030204" pitchFamily="34" charset="0"/>
                <a:cs typeface="Calibri" panose="020F0502020204030204" pitchFamily="34" charset="0"/>
              </a:rPr>
              <a:t>sufficient</a:t>
            </a:r>
            <a:r>
              <a:rPr lang="sl-SI" sz="2400" dirty="0">
                <a:solidFill>
                  <a:srgbClr val="000000"/>
                </a:solidFill>
                <a:effectLst/>
                <a:latin typeface="Calibri" panose="020F0502020204030204" pitchFamily="34" charset="0"/>
                <a:cs typeface="Calibri" panose="020F0502020204030204" pitchFamily="34" charset="0"/>
              </a:rPr>
              <a:t>, more </a:t>
            </a:r>
            <a:r>
              <a:rPr lang="sl-SI" sz="2400" dirty="0" err="1">
                <a:solidFill>
                  <a:srgbClr val="000000"/>
                </a:solidFill>
                <a:effectLst/>
                <a:latin typeface="Calibri" panose="020F0502020204030204" pitchFamily="34" charset="0"/>
                <a:cs typeface="Calibri" panose="020F0502020204030204" pitchFamily="34" charset="0"/>
              </a:rPr>
              <a:t>specific</a:t>
            </a:r>
            <a:endParaRPr lang="sl-SI" sz="2400" dirty="0">
              <a:solidFill>
                <a:srgbClr val="000000"/>
              </a:solidFill>
              <a:effectLst/>
              <a:latin typeface="Calibri" panose="020F0502020204030204" pitchFamily="34" charset="0"/>
              <a:cs typeface="Calibri" panose="020F0502020204030204" pitchFamily="34" charset="0"/>
            </a:endParaRPr>
          </a:p>
          <a:p>
            <a:pPr>
              <a:buFont typeface="Monotype Sorts" pitchFamily="2" charset="2"/>
              <a:buChar char="m"/>
              <a:defRPr/>
            </a:pPr>
            <a:r>
              <a:rPr lang="sl-SI" sz="2400" dirty="0" err="1">
                <a:solidFill>
                  <a:srgbClr val="000000"/>
                </a:solidFill>
                <a:latin typeface="Calibri" panose="020F0502020204030204" pitchFamily="34" charset="0"/>
                <a:cs typeface="Calibri" panose="020F0502020204030204" pitchFamily="34" charset="0"/>
              </a:rPr>
              <a:t>Information</a:t>
            </a:r>
            <a:r>
              <a:rPr lang="sl-SI" sz="2400" dirty="0">
                <a:solidFill>
                  <a:srgbClr val="000000"/>
                </a:solidFill>
                <a:latin typeface="Calibri" panose="020F0502020204030204" pitchFamily="34" charset="0"/>
                <a:cs typeface="Calibri" panose="020F0502020204030204" pitchFamily="34" charset="0"/>
              </a:rPr>
              <a:t> </a:t>
            </a:r>
            <a:r>
              <a:rPr lang="sl-SI" sz="2400" dirty="0" err="1">
                <a:solidFill>
                  <a:srgbClr val="000000"/>
                </a:solidFill>
                <a:latin typeface="Calibri" panose="020F0502020204030204" pitchFamily="34" charset="0"/>
                <a:cs typeface="Calibri" panose="020F0502020204030204" pitchFamily="34" charset="0"/>
              </a:rPr>
              <a:t>society</a:t>
            </a:r>
            <a:r>
              <a:rPr lang="sl-SI" sz="2400" dirty="0">
                <a:solidFill>
                  <a:srgbClr val="000000"/>
                </a:solidFill>
                <a:latin typeface="Calibri" panose="020F0502020204030204" pitchFamily="34" charset="0"/>
                <a:cs typeface="Calibri" panose="020F0502020204030204" pitchFamily="34" charset="0"/>
              </a:rPr>
              <a:t> – 30 </a:t>
            </a:r>
            <a:r>
              <a:rPr lang="sl-SI" sz="2400" dirty="0" err="1">
                <a:solidFill>
                  <a:srgbClr val="000000"/>
                </a:solidFill>
                <a:latin typeface="Calibri" panose="020F0502020204030204" pitchFamily="34" charset="0"/>
                <a:cs typeface="Calibri" panose="020F0502020204030204" pitchFamily="34" charset="0"/>
              </a:rPr>
              <a:t>laws</a:t>
            </a:r>
            <a:endParaRPr lang="sl-SI" sz="2400" dirty="0">
              <a:solidFill>
                <a:srgbClr val="000000"/>
              </a:solidFill>
              <a:latin typeface="Calibri" panose="020F0502020204030204" pitchFamily="34" charset="0"/>
              <a:cs typeface="Calibri" panose="020F0502020204030204" pitchFamily="34" charset="0"/>
            </a:endParaRPr>
          </a:p>
          <a:p>
            <a:pPr>
              <a:buFont typeface="Monotype Sorts" pitchFamily="2" charset="2"/>
              <a:buChar char="m"/>
              <a:defRPr/>
            </a:pPr>
            <a:r>
              <a:rPr lang="sl-SI" sz="2400" dirty="0" err="1">
                <a:solidFill>
                  <a:srgbClr val="000000"/>
                </a:solidFill>
                <a:latin typeface="Calibri" panose="020F0502020204030204" pitchFamily="34" charset="0"/>
                <a:cs typeface="Calibri" panose="020F0502020204030204" pitchFamily="34" charset="0"/>
              </a:rPr>
              <a:t>Artificial</a:t>
            </a:r>
            <a:r>
              <a:rPr lang="sl-SI" sz="2400" dirty="0">
                <a:solidFill>
                  <a:srgbClr val="000000"/>
                </a:solidFill>
                <a:latin typeface="Calibri" panose="020F0502020204030204" pitchFamily="34" charset="0"/>
                <a:cs typeface="Calibri" panose="020F0502020204030204" pitchFamily="34" charset="0"/>
              </a:rPr>
              <a:t> </a:t>
            </a:r>
            <a:r>
              <a:rPr lang="sl-SI" sz="2400" dirty="0" err="1">
                <a:solidFill>
                  <a:srgbClr val="000000"/>
                </a:solidFill>
                <a:latin typeface="Calibri" panose="020F0502020204030204" pitchFamily="34" charset="0"/>
                <a:cs typeface="Calibri" panose="020F0502020204030204" pitchFamily="34" charset="0"/>
              </a:rPr>
              <a:t>intelligence</a:t>
            </a:r>
            <a:r>
              <a:rPr lang="sl-SI" sz="2400" dirty="0">
                <a:solidFill>
                  <a:srgbClr val="000000"/>
                </a:solidFill>
                <a:latin typeface="Calibri" panose="020F0502020204030204" pitchFamily="34" charset="0"/>
                <a:cs typeface="Calibri" panose="020F0502020204030204" pitchFamily="34" charset="0"/>
              </a:rPr>
              <a:t> – </a:t>
            </a:r>
            <a:r>
              <a:rPr lang="sl-SI" sz="2400" dirty="0" err="1">
                <a:solidFill>
                  <a:srgbClr val="000000"/>
                </a:solidFill>
                <a:latin typeface="Calibri" panose="020F0502020204030204" pitchFamily="34" charset="0"/>
                <a:cs typeface="Calibri" panose="020F0502020204030204" pitchFamily="34" charset="0"/>
              </a:rPr>
              <a:t>intelligence</a:t>
            </a:r>
            <a:r>
              <a:rPr lang="sl-SI" sz="2400" dirty="0">
                <a:solidFill>
                  <a:srgbClr val="000000"/>
                </a:solidFill>
                <a:latin typeface="Calibri" panose="020F0502020204030204" pitchFamily="34" charset="0"/>
                <a:cs typeface="Calibri" panose="020F0502020204030204" pitchFamily="34" charset="0"/>
              </a:rPr>
              <a:t> on </a:t>
            </a:r>
            <a:r>
              <a:rPr lang="sl-SI" sz="2400" dirty="0" err="1">
                <a:solidFill>
                  <a:srgbClr val="000000"/>
                </a:solidFill>
                <a:latin typeface="Calibri" panose="020F0502020204030204" pitchFamily="34" charset="0"/>
                <a:cs typeface="Calibri" panose="020F0502020204030204" pitchFamily="34" charset="0"/>
              </a:rPr>
              <a:t>artificial</a:t>
            </a:r>
            <a:r>
              <a:rPr lang="sl-SI" sz="2400" dirty="0">
                <a:solidFill>
                  <a:srgbClr val="000000"/>
                </a:solidFill>
                <a:latin typeface="Calibri" panose="020F0502020204030204" pitchFamily="34" charset="0"/>
                <a:cs typeface="Calibri" panose="020F0502020204030204" pitchFamily="34" charset="0"/>
              </a:rPr>
              <a:t> </a:t>
            </a:r>
            <a:r>
              <a:rPr lang="sl-SI" sz="2400" dirty="0" err="1">
                <a:solidFill>
                  <a:srgbClr val="000000"/>
                </a:solidFill>
                <a:latin typeface="Calibri" panose="020F0502020204030204" pitchFamily="34" charset="0"/>
                <a:cs typeface="Calibri" panose="020F0502020204030204" pitchFamily="34" charset="0"/>
              </a:rPr>
              <a:t>sy</a:t>
            </a:r>
            <a:r>
              <a:rPr lang="sl-SI" sz="2400" dirty="0">
                <a:solidFill>
                  <a:srgbClr val="000000"/>
                </a:solidFill>
                <a:latin typeface="Calibri" panose="020F0502020204030204" pitchFamily="34" charset="0"/>
                <a:cs typeface="Calibri" panose="020F0502020204030204" pitchFamily="34" charset="0"/>
              </a:rPr>
              <a:t>., </a:t>
            </a:r>
            <a:r>
              <a:rPr lang="sl-SI" sz="2400" dirty="0" err="1">
                <a:solidFill>
                  <a:srgbClr val="000000"/>
                </a:solidFill>
                <a:latin typeface="Calibri" panose="020F0502020204030204" pitchFamily="34" charset="0"/>
                <a:cs typeface="Calibri" panose="020F0502020204030204" pitchFamily="34" charset="0"/>
              </a:rPr>
              <a:t>learn</a:t>
            </a:r>
            <a:endParaRPr lang="sl-SI" sz="2400" dirty="0">
              <a:solidFill>
                <a:srgbClr val="000000"/>
              </a:solidFill>
              <a:latin typeface="Calibri" panose="020F0502020204030204" pitchFamily="34" charset="0"/>
              <a:cs typeface="Calibri" panose="020F0502020204030204" pitchFamily="34" charset="0"/>
            </a:endParaRPr>
          </a:p>
          <a:p>
            <a:pPr>
              <a:buFont typeface="Monotype Sorts" pitchFamily="2" charset="2"/>
              <a:buChar char="m"/>
              <a:defRPr/>
            </a:pPr>
            <a:r>
              <a:rPr lang="sl-SI" sz="2400" dirty="0" err="1">
                <a:solidFill>
                  <a:srgbClr val="000000"/>
                </a:solidFill>
                <a:latin typeface="Calibri" panose="020F0502020204030204" pitchFamily="34" charset="0"/>
                <a:cs typeface="Calibri" panose="020F0502020204030204" pitchFamily="34" charset="0"/>
              </a:rPr>
              <a:t>Superintelligence</a:t>
            </a:r>
            <a:r>
              <a:rPr lang="sl-SI" sz="2400" dirty="0">
                <a:solidFill>
                  <a:srgbClr val="000000"/>
                </a:solidFill>
                <a:latin typeface="Calibri" panose="020F0502020204030204" pitchFamily="34" charset="0"/>
                <a:cs typeface="Calibri" panose="020F0502020204030204" pitchFamily="34" charset="0"/>
              </a:rPr>
              <a:t> – superior to </a:t>
            </a:r>
            <a:r>
              <a:rPr lang="sl-SI" sz="2400" dirty="0" err="1">
                <a:solidFill>
                  <a:srgbClr val="000000"/>
                </a:solidFill>
                <a:latin typeface="Calibri" panose="020F0502020204030204" pitchFamily="34" charset="0"/>
                <a:cs typeface="Calibri" panose="020F0502020204030204" pitchFamily="34" charset="0"/>
              </a:rPr>
              <a:t>humans</a:t>
            </a:r>
            <a:endParaRPr lang="sl-SI" sz="2400" dirty="0">
              <a:solidFill>
                <a:srgbClr val="000000"/>
              </a:solidFill>
              <a:latin typeface="Calibri" panose="020F0502020204030204" pitchFamily="34" charset="0"/>
              <a:cs typeface="Calibri" panose="020F0502020204030204" pitchFamily="34" charset="0"/>
            </a:endParaRPr>
          </a:p>
          <a:p>
            <a:pPr>
              <a:buFont typeface="Monotype Sorts" pitchFamily="2" charset="2"/>
              <a:buChar char="m"/>
              <a:defRPr/>
            </a:pPr>
            <a:r>
              <a:rPr lang="sl-SI" sz="2400" dirty="0" err="1">
                <a:solidFill>
                  <a:srgbClr val="000000"/>
                </a:solidFill>
                <a:effectLst/>
                <a:latin typeface="Calibri" panose="020F0502020204030204" pitchFamily="34" charset="0"/>
                <a:cs typeface="Calibri" panose="020F0502020204030204" pitchFamily="34" charset="0"/>
              </a:rPr>
              <a:t>Intelligent</a:t>
            </a:r>
            <a:r>
              <a:rPr lang="sl-SI" sz="2400" dirty="0">
                <a:solidFill>
                  <a:srgbClr val="000000"/>
                </a:solidFill>
                <a:effectLst/>
                <a:latin typeface="Calibri" panose="020F0502020204030204" pitchFamily="34" charset="0"/>
                <a:cs typeface="Calibri" panose="020F0502020204030204" pitchFamily="34" charset="0"/>
              </a:rPr>
              <a:t> </a:t>
            </a:r>
            <a:r>
              <a:rPr lang="sl-SI" sz="2400" dirty="0" err="1">
                <a:solidFill>
                  <a:srgbClr val="000000"/>
                </a:solidFill>
                <a:effectLst/>
                <a:latin typeface="Calibri" panose="020F0502020204030204" pitchFamily="34" charset="0"/>
                <a:cs typeface="Calibri" panose="020F0502020204030204" pitchFamily="34" charset="0"/>
              </a:rPr>
              <a:t>systems</a:t>
            </a:r>
            <a:r>
              <a:rPr lang="sl-SI" sz="2400" dirty="0">
                <a:solidFill>
                  <a:srgbClr val="000000"/>
                </a:solidFill>
                <a:effectLst/>
                <a:latin typeface="Calibri" panose="020F0502020204030204" pitchFamily="34" charset="0"/>
                <a:cs typeface="Calibri" panose="020F0502020204030204" pitchFamily="34" charset="0"/>
              </a:rPr>
              <a:t> – most </a:t>
            </a:r>
            <a:r>
              <a:rPr lang="sl-SI" sz="2400" dirty="0" err="1">
                <a:solidFill>
                  <a:srgbClr val="000000"/>
                </a:solidFill>
                <a:effectLst/>
                <a:latin typeface="Calibri" panose="020F0502020204030204" pitchFamily="34" charset="0"/>
                <a:cs typeface="Calibri" panose="020F0502020204030204" pitchFamily="34" charset="0"/>
              </a:rPr>
              <a:t>of</a:t>
            </a:r>
            <a:r>
              <a:rPr lang="sl-SI" sz="2400" dirty="0">
                <a:solidFill>
                  <a:srgbClr val="000000"/>
                </a:solidFill>
                <a:effectLst/>
                <a:latin typeface="Calibri" panose="020F0502020204030204" pitchFamily="34" charset="0"/>
                <a:cs typeface="Calibri" panose="020F0502020204030204" pitchFamily="34" charset="0"/>
              </a:rPr>
              <a:t> 5 </a:t>
            </a:r>
            <a:r>
              <a:rPr lang="sl-SI" sz="2400" dirty="0" err="1">
                <a:solidFill>
                  <a:srgbClr val="000000"/>
                </a:solidFill>
                <a:effectLst/>
                <a:latin typeface="Calibri" panose="020F0502020204030204" pitchFamily="34" charset="0"/>
                <a:cs typeface="Calibri" panose="020F0502020204030204" pitchFamily="34" charset="0"/>
              </a:rPr>
              <a:t>properties</a:t>
            </a:r>
            <a:r>
              <a:rPr lang="sl-SI" sz="2400" dirty="0">
                <a:solidFill>
                  <a:srgbClr val="000000"/>
                </a:solidFill>
                <a:effectLst/>
                <a:latin typeface="Calibri" panose="020F0502020204030204" pitchFamily="34" charset="0"/>
                <a:cs typeface="Calibri" panose="020F0502020204030204" pitchFamily="34" charset="0"/>
              </a:rPr>
              <a:t>, </a:t>
            </a:r>
            <a:r>
              <a:rPr lang="sl-SI" sz="2400" dirty="0" err="1">
                <a:solidFill>
                  <a:srgbClr val="000000"/>
                </a:solidFill>
                <a:effectLst/>
                <a:latin typeface="Calibri" panose="020F0502020204030204" pitchFamily="34" charset="0"/>
                <a:cs typeface="Calibri" panose="020F0502020204030204" pitchFamily="34" charset="0"/>
              </a:rPr>
              <a:t>softer</a:t>
            </a:r>
            <a:r>
              <a:rPr lang="sl-SI" sz="2400" dirty="0">
                <a:solidFill>
                  <a:srgbClr val="000000"/>
                </a:solidFill>
                <a:effectLst/>
                <a:latin typeface="Calibri" panose="020F0502020204030204" pitchFamily="34" charset="0"/>
                <a:cs typeface="Calibri" panose="020F0502020204030204" pitchFamily="34" charset="0"/>
              </a:rPr>
              <a:t> </a:t>
            </a:r>
            <a:r>
              <a:rPr lang="sl-SI" sz="2400" dirty="0" err="1">
                <a:solidFill>
                  <a:srgbClr val="000000"/>
                </a:solidFill>
                <a:effectLst/>
                <a:latin typeface="Calibri" panose="020F0502020204030204" pitchFamily="34" charset="0"/>
                <a:cs typeface="Calibri" panose="020F0502020204030204" pitchFamily="34" charset="0"/>
              </a:rPr>
              <a:t>than</a:t>
            </a:r>
            <a:r>
              <a:rPr lang="sl-SI" sz="2400" dirty="0">
                <a:solidFill>
                  <a:srgbClr val="000000"/>
                </a:solidFill>
                <a:effectLst/>
                <a:latin typeface="Calibri" panose="020F0502020204030204" pitchFamily="34" charset="0"/>
                <a:cs typeface="Calibri" panose="020F0502020204030204" pitchFamily="34" charset="0"/>
              </a:rPr>
              <a:t> AI</a:t>
            </a:r>
          </a:p>
          <a:p>
            <a:pPr>
              <a:buFont typeface="Monotype Sorts" pitchFamily="2" charset="2"/>
              <a:buChar char="m"/>
              <a:defRPr/>
            </a:pPr>
            <a:r>
              <a:rPr lang="sl-SI" sz="2400" dirty="0">
                <a:solidFill>
                  <a:srgbClr val="000000"/>
                </a:solidFill>
                <a:latin typeface="Calibri" panose="020F0502020204030204" pitchFamily="34" charset="0"/>
                <a:cs typeface="Calibri" panose="020F0502020204030204" pitchFamily="34" charset="0"/>
              </a:rPr>
              <a:t>Ambient </a:t>
            </a:r>
            <a:r>
              <a:rPr lang="sl-SI" sz="2400" dirty="0" err="1">
                <a:solidFill>
                  <a:srgbClr val="000000"/>
                </a:solidFill>
                <a:latin typeface="Calibri" panose="020F0502020204030204" pitchFamily="34" charset="0"/>
                <a:cs typeface="Calibri" panose="020F0502020204030204" pitchFamily="34" charset="0"/>
              </a:rPr>
              <a:t>intelligence</a:t>
            </a:r>
            <a:r>
              <a:rPr lang="sl-SI" sz="2400" dirty="0">
                <a:solidFill>
                  <a:srgbClr val="000000"/>
                </a:solidFill>
                <a:latin typeface="Calibri" panose="020F0502020204030204" pitchFamily="34" charset="0"/>
                <a:cs typeface="Calibri" panose="020F0502020204030204" pitchFamily="34" charset="0"/>
              </a:rPr>
              <a:t> – AI in </a:t>
            </a:r>
            <a:r>
              <a:rPr lang="sl-SI" sz="2400" dirty="0" err="1">
                <a:solidFill>
                  <a:srgbClr val="000000"/>
                </a:solidFill>
                <a:latin typeface="Calibri" panose="020F0502020204030204" pitchFamily="34" charset="0"/>
                <a:cs typeface="Calibri" panose="020F0502020204030204" pitchFamily="34" charset="0"/>
              </a:rPr>
              <a:t>environment</a:t>
            </a:r>
            <a:endParaRPr lang="sl-SI" sz="2400" dirty="0">
              <a:solidFill>
                <a:srgbClr val="000000"/>
              </a:solidFill>
              <a:effectLst/>
              <a:latin typeface="Calibri" panose="020F0502020204030204" pitchFamily="34" charset="0"/>
              <a:cs typeface="Calibri" panose="020F0502020204030204" pitchFamily="34" charset="0"/>
            </a:endParaRPr>
          </a:p>
          <a:p>
            <a:pPr>
              <a:buFont typeface="Monotype Sorts" pitchFamily="2" charset="2"/>
              <a:buChar char="m"/>
              <a:defRPr/>
            </a:pPr>
            <a:r>
              <a:rPr lang="sl-SI" sz="2400" dirty="0">
                <a:solidFill>
                  <a:srgbClr val="000000"/>
                </a:solidFill>
                <a:latin typeface="Calibri" panose="020F0502020204030204" pitchFamily="34" charset="0"/>
                <a:cs typeface="Calibri" panose="020F0502020204030204" pitchFamily="34" charset="0"/>
              </a:rPr>
              <a:t>Business </a:t>
            </a:r>
            <a:r>
              <a:rPr lang="sl-SI" sz="2400" dirty="0" err="1">
                <a:solidFill>
                  <a:srgbClr val="000000"/>
                </a:solidFill>
                <a:latin typeface="Calibri" panose="020F0502020204030204" pitchFamily="34" charset="0"/>
                <a:cs typeface="Calibri" panose="020F0502020204030204" pitchFamily="34" charset="0"/>
              </a:rPr>
              <a:t>intelligence</a:t>
            </a:r>
            <a:r>
              <a:rPr lang="sl-SI" sz="2400" dirty="0">
                <a:solidFill>
                  <a:srgbClr val="000000"/>
                </a:solidFill>
                <a:latin typeface="Calibri" panose="020F0502020204030204" pitchFamily="34" charset="0"/>
                <a:cs typeface="Calibri" panose="020F0502020204030204" pitchFamily="34" charset="0"/>
              </a:rPr>
              <a:t> – AI in business, </a:t>
            </a:r>
            <a:r>
              <a:rPr lang="sl-SI" sz="2400" dirty="0" err="1">
                <a:solidFill>
                  <a:srgbClr val="000000"/>
                </a:solidFill>
                <a:latin typeface="Calibri" panose="020F0502020204030204" pitchFamily="34" charset="0"/>
                <a:cs typeface="Calibri" panose="020F0502020204030204" pitchFamily="34" charset="0"/>
              </a:rPr>
              <a:t>competitive</a:t>
            </a:r>
            <a:r>
              <a:rPr lang="sl-SI" sz="2400" dirty="0">
                <a:solidFill>
                  <a:srgbClr val="000000"/>
                </a:solidFill>
                <a:latin typeface="Calibri" panose="020F0502020204030204" pitchFamily="34" charset="0"/>
                <a:cs typeface="Calibri" panose="020F0502020204030204" pitchFamily="34" charset="0"/>
              </a:rPr>
              <a:t> </a:t>
            </a:r>
            <a:r>
              <a:rPr lang="sl-SI" sz="2400" dirty="0" err="1">
                <a:solidFill>
                  <a:srgbClr val="000000"/>
                </a:solidFill>
                <a:latin typeface="Calibri" panose="020F0502020204030204" pitchFamily="34" charset="0"/>
                <a:cs typeface="Calibri" panose="020F0502020204030204" pitchFamily="34" charset="0"/>
              </a:rPr>
              <a:t>intell</a:t>
            </a:r>
            <a:r>
              <a:rPr lang="sl-SI" sz="2400" dirty="0">
                <a:solidFill>
                  <a:srgbClr val="000000"/>
                </a:solidFill>
                <a:latin typeface="Calibri" panose="020F0502020204030204" pitchFamily="34" charset="0"/>
                <a:cs typeface="Calibri" panose="020F0502020204030204" pitchFamily="34" charset="0"/>
              </a:rPr>
              <a:t>. </a:t>
            </a:r>
          </a:p>
          <a:p>
            <a:pPr>
              <a:buFont typeface="Monotype Sorts" pitchFamily="2" charset="2"/>
              <a:buChar char="m"/>
              <a:defRPr/>
            </a:pPr>
            <a:r>
              <a:rPr lang="sl-SI" sz="2400" dirty="0">
                <a:solidFill>
                  <a:srgbClr val="000000"/>
                </a:solidFill>
                <a:latin typeface="Calibri" panose="020F0502020204030204" pitchFamily="34" charset="0"/>
                <a:cs typeface="Calibri" panose="020F0502020204030204" pitchFamily="34" charset="0"/>
              </a:rPr>
              <a:t>(</a:t>
            </a:r>
            <a:r>
              <a:rPr lang="sl-SI" sz="2400" dirty="0" err="1">
                <a:solidFill>
                  <a:srgbClr val="000000"/>
                </a:solidFill>
                <a:latin typeface="Calibri" panose="020F0502020204030204" pitchFamily="34" charset="0"/>
                <a:cs typeface="Calibri" panose="020F0502020204030204" pitchFamily="34" charset="0"/>
              </a:rPr>
              <a:t>Intelligent</a:t>
            </a:r>
            <a:r>
              <a:rPr lang="sl-SI" sz="2400" dirty="0">
                <a:solidFill>
                  <a:srgbClr val="000000"/>
                </a:solidFill>
                <a:latin typeface="Calibri" panose="020F0502020204030204" pitchFamily="34" charset="0"/>
                <a:cs typeface="Calibri" panose="020F0502020204030204" pitchFamily="34" charset="0"/>
              </a:rPr>
              <a:t>) </a:t>
            </a:r>
            <a:r>
              <a:rPr lang="sl-SI" sz="2400" dirty="0" err="1">
                <a:solidFill>
                  <a:srgbClr val="000000"/>
                </a:solidFill>
                <a:latin typeface="Calibri" panose="020F0502020204030204" pitchFamily="34" charset="0"/>
                <a:cs typeface="Calibri" panose="020F0502020204030204" pitchFamily="34" charset="0"/>
              </a:rPr>
              <a:t>agents</a:t>
            </a:r>
            <a:r>
              <a:rPr lang="sl-SI" sz="2400" dirty="0">
                <a:solidFill>
                  <a:srgbClr val="000000"/>
                </a:solidFill>
                <a:latin typeface="Calibri" panose="020F0502020204030204" pitchFamily="34" charset="0"/>
                <a:cs typeface="Calibri" panose="020F0502020204030204" pitchFamily="34" charset="0"/>
              </a:rPr>
              <a:t> – 5 </a:t>
            </a:r>
            <a:r>
              <a:rPr lang="sl-SI" sz="2400" dirty="0" err="1">
                <a:solidFill>
                  <a:srgbClr val="000000"/>
                </a:solidFill>
                <a:latin typeface="Calibri" panose="020F0502020204030204" pitchFamily="34" charset="0"/>
                <a:cs typeface="Calibri" panose="020F0502020204030204" pitchFamily="34" charset="0"/>
              </a:rPr>
              <a:t>types</a:t>
            </a:r>
            <a:r>
              <a:rPr lang="sl-SI" sz="2400" dirty="0">
                <a:solidFill>
                  <a:srgbClr val="000000"/>
                </a:solidFill>
                <a:latin typeface="Calibri" panose="020F0502020204030204" pitchFamily="34" charset="0"/>
                <a:cs typeface="Calibri" panose="020F0502020204030204" pitchFamily="34" charset="0"/>
              </a:rPr>
              <a:t>, </a:t>
            </a:r>
            <a:r>
              <a:rPr lang="sl-SI" sz="2400" dirty="0" err="1">
                <a:solidFill>
                  <a:srgbClr val="000000"/>
                </a:solidFill>
                <a:latin typeface="Calibri" panose="020F0502020204030204" pitchFamily="34" charset="0"/>
                <a:cs typeface="Calibri" panose="020F0502020204030204" pitchFamily="34" charset="0"/>
              </a:rPr>
              <a:t>properties</a:t>
            </a:r>
            <a:endParaRPr lang="sl-SI" sz="2400" dirty="0">
              <a:solidFill>
                <a:srgbClr val="000000"/>
              </a:solidFill>
              <a:latin typeface="Calibri" panose="020F0502020204030204" pitchFamily="34" charset="0"/>
              <a:cs typeface="Calibri" panose="020F0502020204030204" pitchFamily="34" charset="0"/>
            </a:endParaRPr>
          </a:p>
          <a:p>
            <a:pPr>
              <a:buFont typeface="Monotype Sorts" pitchFamily="2" charset="2"/>
              <a:buChar char="m"/>
              <a:defRPr/>
            </a:pPr>
            <a:r>
              <a:rPr lang="sl-SI" sz="2400" dirty="0" err="1">
                <a:solidFill>
                  <a:srgbClr val="000000"/>
                </a:solidFill>
                <a:latin typeface="Calibri" panose="020F0502020204030204" pitchFamily="34" charset="0"/>
                <a:cs typeface="Calibri" panose="020F0502020204030204" pitchFamily="34" charset="0"/>
              </a:rPr>
              <a:t>Cognitive</a:t>
            </a:r>
            <a:r>
              <a:rPr lang="sl-SI" sz="2400" dirty="0">
                <a:solidFill>
                  <a:srgbClr val="000000"/>
                </a:solidFill>
                <a:latin typeface="Calibri" panose="020F0502020204030204" pitchFamily="34" charset="0"/>
                <a:cs typeface="Calibri" panose="020F0502020204030204" pitchFamily="34" charset="0"/>
              </a:rPr>
              <a:t> science – 5 </a:t>
            </a:r>
            <a:r>
              <a:rPr lang="sl-SI" sz="2400" dirty="0" err="1">
                <a:solidFill>
                  <a:srgbClr val="000000"/>
                </a:solidFill>
                <a:latin typeface="Calibri" panose="020F0502020204030204" pitchFamily="34" charset="0"/>
                <a:cs typeface="Calibri" panose="020F0502020204030204" pitchFamily="34" charset="0"/>
              </a:rPr>
              <a:t>axioms</a:t>
            </a:r>
            <a:r>
              <a:rPr lang="sl-SI" sz="2400" dirty="0">
                <a:solidFill>
                  <a:srgbClr val="000000"/>
                </a:solidFill>
                <a:latin typeface="Calibri" panose="020F0502020204030204" pitchFamily="34" charset="0"/>
                <a:cs typeface="Calibri" panose="020F0502020204030204" pitchFamily="34" charset="0"/>
              </a:rPr>
              <a:t>, IIT, </a:t>
            </a:r>
            <a:r>
              <a:rPr lang="sl-SI" sz="2400" dirty="0" err="1">
                <a:solidFill>
                  <a:srgbClr val="000000"/>
                </a:solidFill>
                <a:latin typeface="Calibri" panose="020F0502020204030204" pitchFamily="34" charset="0"/>
                <a:cs typeface="Calibri" panose="020F0502020204030204" pitchFamily="34" charset="0"/>
              </a:rPr>
              <a:t>Tononi</a:t>
            </a:r>
            <a:endParaRPr lang="sl-SI" sz="2400" dirty="0">
              <a:solidFill>
                <a:srgbClr val="000000"/>
              </a:solidFill>
              <a:latin typeface="Calibri" panose="020F0502020204030204" pitchFamily="34" charset="0"/>
              <a:cs typeface="Calibri" panose="020F0502020204030204" pitchFamily="34" charset="0"/>
            </a:endParaRPr>
          </a:p>
          <a:p>
            <a:pPr marL="0" indent="0">
              <a:buNone/>
              <a:defRPr/>
            </a:pPr>
            <a:endParaRPr lang="sl-SI" sz="2400" dirty="0">
              <a:solidFill>
                <a:srgbClr val="000000"/>
              </a:solidFill>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107504" y="6209570"/>
            <a:ext cx="1231499" cy="676715"/>
          </a:xfrm>
          <a:prstGeom prst="rect">
            <a:avLst/>
          </a:prstGeom>
        </p:spPr>
      </p:pic>
      <p:sp>
        <p:nvSpPr>
          <p:cNvPr id="2" name="Footer Placeholder 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21.12.2023</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3" name="Označba mesta številke diapozitiva 2">
            <a:extLst>
              <a:ext uri="{FF2B5EF4-FFF2-40B4-BE49-F238E27FC236}">
                <a16:creationId xmlns:a16="http://schemas.microsoft.com/office/drawing/2014/main" id="{7BD206C2-E41C-48B2-920E-4BA753E58C0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EF857-F480-4689-95E2-6FAFD9FA987F}"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275188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424193">
            <a:off x="6869113" y="2444750"/>
            <a:ext cx="1633538"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9"/>
          <p:cNvSpPr txBox="1">
            <a:spLocks noChangeArrowheads="1"/>
          </p:cNvSpPr>
          <p:nvPr/>
        </p:nvSpPr>
        <p:spPr bwMode="auto">
          <a:xfrm>
            <a:off x="833438" y="2063750"/>
            <a:ext cx="2071687" cy="56356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processing power</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44" name="Text Box 4"/>
          <p:cNvSpPr txBox="1">
            <a:spLocks noChangeArrowheads="1"/>
          </p:cNvSpPr>
          <p:nvPr/>
        </p:nvSpPr>
        <p:spPr bwMode="auto">
          <a:xfrm>
            <a:off x="7191375" y="6207125"/>
            <a:ext cx="714375" cy="32861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time</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46" name="Rectangle 13"/>
          <p:cNvSpPr>
            <a:spLocks noChangeArrowheads="1"/>
          </p:cNvSpPr>
          <p:nvPr/>
        </p:nvSpPr>
        <p:spPr bwMode="auto">
          <a:xfrm>
            <a:off x="655638" y="39782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1" lang="sl-SI" altLang="sl-SI" sz="3200" b="1" i="0" u="none" strike="noStrike" kern="1200" cap="none" spc="0" normalizeH="0" baseline="0" noProof="0">
              <a:ln>
                <a:noFill/>
              </a:ln>
              <a:solidFill>
                <a:srgbClr val="0000CC"/>
              </a:solidFill>
              <a:effectLst/>
              <a:uLnTx/>
              <a:uFillTx/>
              <a:latin typeface="Tahoma" panose="020B0604030504040204" pitchFamily="34" charset="0"/>
              <a:ea typeface="+mn-ea"/>
              <a:cs typeface="+mn-cs"/>
            </a:endParaRPr>
          </a:p>
        </p:txBody>
      </p:sp>
      <p:cxnSp>
        <p:nvCxnSpPr>
          <p:cNvPr id="35847" name="AutoShape 14"/>
          <p:cNvCxnSpPr>
            <a:cxnSpLocks noChangeShapeType="1"/>
          </p:cNvCxnSpPr>
          <p:nvPr/>
        </p:nvCxnSpPr>
        <p:spPr bwMode="auto">
          <a:xfrm>
            <a:off x="1476375" y="5849938"/>
            <a:ext cx="6000750" cy="1587"/>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cxnSp>
        <p:nvCxnSpPr>
          <p:cNvPr id="35848" name="AutoShape 16"/>
          <p:cNvCxnSpPr>
            <a:cxnSpLocks noChangeShapeType="1"/>
          </p:cNvCxnSpPr>
          <p:nvPr/>
        </p:nvCxnSpPr>
        <p:spPr bwMode="auto">
          <a:xfrm flipV="1">
            <a:off x="1547813" y="3135313"/>
            <a:ext cx="5429250" cy="2714625"/>
          </a:xfrm>
          <a:prstGeom prst="straightConnector1">
            <a:avLst/>
          </a:prstGeom>
          <a:noFill/>
          <a:ln w="381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35849" name="AutoShape 17"/>
          <p:cNvCxnSpPr>
            <a:cxnSpLocks noChangeShapeType="1"/>
          </p:cNvCxnSpPr>
          <p:nvPr/>
        </p:nvCxnSpPr>
        <p:spPr bwMode="auto">
          <a:xfrm>
            <a:off x="1476375" y="4206875"/>
            <a:ext cx="5500688" cy="1588"/>
          </a:xfrm>
          <a:prstGeom prst="straightConnector1">
            <a:avLst/>
          </a:prstGeom>
          <a:noFill/>
          <a:ln w="38100">
            <a:solidFill>
              <a:srgbClr val="000000"/>
            </a:solidFill>
            <a:prstDash val="dash"/>
            <a:round/>
            <a:headEnd/>
            <a:tailEnd type="triangle" w="lg" len="lg"/>
          </a:ln>
          <a:extLst>
            <a:ext uri="{909E8E84-426E-40DD-AFC4-6F175D3DCCD1}">
              <a14:hiddenFill xmlns:a14="http://schemas.microsoft.com/office/drawing/2010/main">
                <a:noFill/>
              </a14:hiddenFill>
            </a:ext>
          </a:extLst>
        </p:spPr>
      </p:cxnSp>
      <p:cxnSp>
        <p:nvCxnSpPr>
          <p:cNvPr id="35850" name="AutoShape 18"/>
          <p:cNvCxnSpPr>
            <a:cxnSpLocks noChangeShapeType="1"/>
          </p:cNvCxnSpPr>
          <p:nvPr/>
        </p:nvCxnSpPr>
        <p:spPr bwMode="auto">
          <a:xfrm rot="5400000" flipH="1" flipV="1">
            <a:off x="-143668" y="4253706"/>
            <a:ext cx="3238500" cy="1587"/>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sp>
        <p:nvSpPr>
          <p:cNvPr id="35851" name="Text Box 4"/>
          <p:cNvSpPr txBox="1">
            <a:spLocks noChangeArrowheads="1"/>
          </p:cNvSpPr>
          <p:nvPr/>
        </p:nvSpPr>
        <p:spPr bwMode="auto">
          <a:xfrm>
            <a:off x="7034213" y="4329113"/>
            <a:ext cx="1254125" cy="32861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humans</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52" name="Text Box 4"/>
          <p:cNvSpPr txBox="1">
            <a:spLocks noChangeArrowheads="1"/>
          </p:cNvSpPr>
          <p:nvPr/>
        </p:nvSpPr>
        <p:spPr bwMode="auto">
          <a:xfrm>
            <a:off x="5383213" y="3394075"/>
            <a:ext cx="1714500" cy="327025"/>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computers</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53" name="Text Box 4"/>
          <p:cNvSpPr txBox="1">
            <a:spLocks noChangeArrowheads="1"/>
          </p:cNvSpPr>
          <p:nvPr/>
        </p:nvSpPr>
        <p:spPr bwMode="auto">
          <a:xfrm>
            <a:off x="3548063" y="1849438"/>
            <a:ext cx="2071687" cy="79851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humans </a:t>
            </a:r>
            <a:b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b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b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b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computers</a:t>
            </a:r>
            <a:endParaRPr kumimoji="1" lang="sl-SI" alt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cxnSp>
        <p:nvCxnSpPr>
          <p:cNvPr id="35854" name="AutoShape 19"/>
          <p:cNvCxnSpPr>
            <a:cxnSpLocks noChangeShapeType="1"/>
          </p:cNvCxnSpPr>
          <p:nvPr/>
        </p:nvCxnSpPr>
        <p:spPr bwMode="auto">
          <a:xfrm rot="5400000" flipH="1" flipV="1">
            <a:off x="6512719" y="1242219"/>
            <a:ext cx="1571625" cy="928687"/>
          </a:xfrm>
          <a:prstGeom prst="straightConnector1">
            <a:avLst/>
          </a:prstGeom>
          <a:noFill/>
          <a:ln w="1270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35855" name="AutoShape 3"/>
          <p:cNvCxnSpPr>
            <a:cxnSpLocks noChangeShapeType="1"/>
          </p:cNvCxnSpPr>
          <p:nvPr/>
        </p:nvCxnSpPr>
        <p:spPr bwMode="auto">
          <a:xfrm flipV="1">
            <a:off x="1476375" y="2492375"/>
            <a:ext cx="5429250" cy="1714500"/>
          </a:xfrm>
          <a:prstGeom prst="straightConnector1">
            <a:avLst/>
          </a:prstGeom>
          <a:noFill/>
          <a:ln w="127000">
            <a:solidFill>
              <a:srgbClr val="000000"/>
            </a:solidFill>
            <a:prstDash val="sysDot"/>
            <a:round/>
            <a:headEnd/>
            <a:tailEnd type="none" w="lg" len="lg"/>
          </a:ln>
          <a:extLst>
            <a:ext uri="{909E8E84-426E-40DD-AFC4-6F175D3DCCD1}">
              <a14:hiddenFill xmlns:a14="http://schemas.microsoft.com/office/drawing/2010/main">
                <a:noFill/>
              </a14:hiddenFill>
            </a:ext>
          </a:extLst>
        </p:spPr>
      </p:cxnSp>
      <p:sp>
        <p:nvSpPr>
          <p:cNvPr id="35856" name="TextBox 1"/>
          <p:cNvSpPr txBox="1">
            <a:spLocks noChangeArrowheads="1"/>
          </p:cNvSpPr>
          <p:nvPr/>
        </p:nvSpPr>
        <p:spPr bwMode="auto">
          <a:xfrm>
            <a:off x="7796213" y="1470025"/>
            <a:ext cx="1357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1800" b="1" i="0" u="none" strike="noStrike" kern="1200" cap="none" spc="0" normalizeH="0" baseline="0" noProof="0">
                <a:ln>
                  <a:noFill/>
                </a:ln>
                <a:solidFill>
                  <a:srgbClr val="010199"/>
                </a:solidFill>
                <a:effectLst/>
                <a:uLnTx/>
                <a:uFillTx/>
                <a:latin typeface="Arial" panose="020B0604020202020204" pitchFamily="34" charset="0"/>
                <a:ea typeface="+mn-ea"/>
                <a:cs typeface="Arial" panose="020B0604020202020204" pitchFamily="34" charset="0"/>
              </a:rPr>
              <a:t>Kurtzweil</a:t>
            </a:r>
          </a:p>
        </p:txBody>
      </p:sp>
      <p:sp>
        <p:nvSpPr>
          <p:cNvPr id="35857" name="Rectangle 18"/>
          <p:cNvSpPr>
            <a:spLocks noChangeArrowheads="1"/>
          </p:cNvSpPr>
          <p:nvPr/>
        </p:nvSpPr>
        <p:spPr bwMode="auto">
          <a:xfrm>
            <a:off x="660400" y="282575"/>
            <a:ext cx="82089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Basic</a:t>
            </a:r>
            <a: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t> </a:t>
            </a: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relations</a:t>
            </a:r>
            <a: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t>: </a:t>
            </a:r>
            <a:b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b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Humans</a:t>
            </a:r>
            <a: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t> </a:t>
            </a: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versus</a:t>
            </a:r>
            <a: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t> </a:t>
            </a: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computers</a:t>
            </a:r>
            <a:endPar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endParaRPr>
          </a:p>
        </p:txBody>
      </p:sp>
      <p:sp>
        <p:nvSpPr>
          <p:cNvPr id="35858" name="Text Box 4"/>
          <p:cNvSpPr txBox="1">
            <a:spLocks noChangeArrowheads="1"/>
          </p:cNvSpPr>
          <p:nvPr/>
        </p:nvSpPr>
        <p:spPr bwMode="auto">
          <a:xfrm>
            <a:off x="7861300" y="2563813"/>
            <a:ext cx="1292225" cy="56356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Fermi parad</a:t>
            </a: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ox</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59" name="Text Box 4"/>
          <p:cNvSpPr txBox="1">
            <a:spLocks noChangeArrowheads="1"/>
          </p:cNvSpPr>
          <p:nvPr/>
        </p:nvSpPr>
        <p:spPr bwMode="auto">
          <a:xfrm>
            <a:off x="3033713" y="4762500"/>
            <a:ext cx="1150937" cy="56356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Moore</a:t>
            </a: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’s</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law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DE1D2A-18D4-47C9-8B77-0BD5AF8800F7}"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22" name="Picture 21"/>
          <p:cNvPicPr>
            <a:picLocks noChangeAspect="1"/>
          </p:cNvPicPr>
          <p:nvPr/>
        </p:nvPicPr>
        <p:blipFill>
          <a:blip r:embed="rId4"/>
          <a:stretch>
            <a:fillRect/>
          </a:stretch>
        </p:blipFill>
        <p:spPr>
          <a:xfrm>
            <a:off x="107504" y="6209570"/>
            <a:ext cx="1231499" cy="676715"/>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p>
        </p:txBody>
      </p:sp>
      <p:pic>
        <p:nvPicPr>
          <p:cNvPr id="2" name="Slika 1">
            <a:extLst>
              <a:ext uri="{FF2B5EF4-FFF2-40B4-BE49-F238E27FC236}">
                <a16:creationId xmlns:a16="http://schemas.microsoft.com/office/drawing/2014/main" id="{6988CB66-5020-4619-8A1A-A8C1E1FA0E6C}"/>
              </a:ext>
            </a:extLst>
          </p:cNvPr>
          <p:cNvPicPr>
            <a:picLocks noChangeAspect="1"/>
          </p:cNvPicPr>
          <p:nvPr/>
        </p:nvPicPr>
        <p:blipFill>
          <a:blip r:embed="rId5"/>
          <a:stretch>
            <a:fillRect/>
          </a:stretch>
        </p:blipFill>
        <p:spPr>
          <a:xfrm>
            <a:off x="7796213" y="96838"/>
            <a:ext cx="1322947" cy="1316850"/>
          </a:xfrm>
          <a:prstGeom prst="rect">
            <a:avLst/>
          </a:prstGeom>
        </p:spPr>
      </p:pic>
    </p:spTree>
    <p:extLst>
      <p:ext uri="{BB962C8B-B14F-4D97-AF65-F5344CB8AC3E}">
        <p14:creationId xmlns:p14="http://schemas.microsoft.com/office/powerpoint/2010/main" val="3842362589"/>
      </p:ext>
    </p:extLst>
  </p:cSld>
  <p:clrMapOvr>
    <a:masterClrMapping/>
  </p:clrMapOvr>
  <p:transition spd="med">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6407576" y="2090676"/>
            <a:ext cx="1038052" cy="2671824"/>
          </a:xfrm>
          <a:prstGeom prst="ellipse">
            <a:avLst/>
          </a:prstGeom>
          <a:ln w="180975">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2075" tIns="46038" rIns="92075" bIns="46038"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358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424193">
            <a:off x="6869113" y="2444750"/>
            <a:ext cx="1633538"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9"/>
          <p:cNvSpPr txBox="1">
            <a:spLocks noChangeArrowheads="1"/>
          </p:cNvSpPr>
          <p:nvPr/>
        </p:nvSpPr>
        <p:spPr bwMode="auto">
          <a:xfrm>
            <a:off x="833438" y="2063750"/>
            <a:ext cx="2071687" cy="56356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processing power</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44" name="Text Box 4"/>
          <p:cNvSpPr txBox="1">
            <a:spLocks noChangeArrowheads="1"/>
          </p:cNvSpPr>
          <p:nvPr/>
        </p:nvSpPr>
        <p:spPr bwMode="auto">
          <a:xfrm>
            <a:off x="7191375" y="6207125"/>
            <a:ext cx="714375" cy="32861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time</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46" name="Rectangle 13"/>
          <p:cNvSpPr>
            <a:spLocks noChangeArrowheads="1"/>
          </p:cNvSpPr>
          <p:nvPr/>
        </p:nvSpPr>
        <p:spPr bwMode="auto">
          <a:xfrm>
            <a:off x="655638" y="39782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1" lang="sl-SI" altLang="sl-SI" sz="3200" b="1" i="0" u="none" strike="noStrike" kern="1200" cap="none" spc="0" normalizeH="0" baseline="0" noProof="0">
              <a:ln>
                <a:noFill/>
              </a:ln>
              <a:solidFill>
                <a:srgbClr val="0000CC"/>
              </a:solidFill>
              <a:effectLst/>
              <a:uLnTx/>
              <a:uFillTx/>
              <a:latin typeface="Tahoma" panose="020B0604030504040204" pitchFamily="34" charset="0"/>
              <a:ea typeface="+mn-ea"/>
              <a:cs typeface="+mn-cs"/>
            </a:endParaRPr>
          </a:p>
        </p:txBody>
      </p:sp>
      <p:cxnSp>
        <p:nvCxnSpPr>
          <p:cNvPr id="35847" name="AutoShape 14"/>
          <p:cNvCxnSpPr>
            <a:cxnSpLocks noChangeShapeType="1"/>
          </p:cNvCxnSpPr>
          <p:nvPr/>
        </p:nvCxnSpPr>
        <p:spPr bwMode="auto">
          <a:xfrm>
            <a:off x="1476375" y="5849938"/>
            <a:ext cx="6000750" cy="1587"/>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cxnSp>
        <p:nvCxnSpPr>
          <p:cNvPr id="35848" name="AutoShape 16"/>
          <p:cNvCxnSpPr>
            <a:cxnSpLocks noChangeShapeType="1"/>
          </p:cNvCxnSpPr>
          <p:nvPr/>
        </p:nvCxnSpPr>
        <p:spPr bwMode="auto">
          <a:xfrm flipV="1">
            <a:off x="1547813" y="3135313"/>
            <a:ext cx="5429250" cy="2714625"/>
          </a:xfrm>
          <a:prstGeom prst="straightConnector1">
            <a:avLst/>
          </a:prstGeom>
          <a:noFill/>
          <a:ln w="381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35849" name="AutoShape 17"/>
          <p:cNvCxnSpPr>
            <a:cxnSpLocks noChangeShapeType="1"/>
          </p:cNvCxnSpPr>
          <p:nvPr/>
        </p:nvCxnSpPr>
        <p:spPr bwMode="auto">
          <a:xfrm>
            <a:off x="1476375" y="4206875"/>
            <a:ext cx="5500688" cy="1588"/>
          </a:xfrm>
          <a:prstGeom prst="straightConnector1">
            <a:avLst/>
          </a:prstGeom>
          <a:noFill/>
          <a:ln w="38100">
            <a:solidFill>
              <a:srgbClr val="000000"/>
            </a:solidFill>
            <a:prstDash val="dash"/>
            <a:round/>
            <a:headEnd/>
            <a:tailEnd type="triangle" w="lg" len="lg"/>
          </a:ln>
          <a:extLst>
            <a:ext uri="{909E8E84-426E-40DD-AFC4-6F175D3DCCD1}">
              <a14:hiddenFill xmlns:a14="http://schemas.microsoft.com/office/drawing/2010/main">
                <a:noFill/>
              </a14:hiddenFill>
            </a:ext>
          </a:extLst>
        </p:spPr>
      </p:cxnSp>
      <p:cxnSp>
        <p:nvCxnSpPr>
          <p:cNvPr id="35850" name="AutoShape 18"/>
          <p:cNvCxnSpPr>
            <a:cxnSpLocks noChangeShapeType="1"/>
          </p:cNvCxnSpPr>
          <p:nvPr/>
        </p:nvCxnSpPr>
        <p:spPr bwMode="auto">
          <a:xfrm rot="5400000" flipH="1" flipV="1">
            <a:off x="-143668" y="4253706"/>
            <a:ext cx="3238500" cy="1587"/>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sp>
        <p:nvSpPr>
          <p:cNvPr id="35851" name="Text Box 4"/>
          <p:cNvSpPr txBox="1">
            <a:spLocks noChangeArrowheads="1"/>
          </p:cNvSpPr>
          <p:nvPr/>
        </p:nvSpPr>
        <p:spPr bwMode="auto">
          <a:xfrm>
            <a:off x="7034213" y="4329113"/>
            <a:ext cx="1254125" cy="32861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humans</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52" name="Text Box 4"/>
          <p:cNvSpPr txBox="1">
            <a:spLocks noChangeArrowheads="1"/>
          </p:cNvSpPr>
          <p:nvPr/>
        </p:nvSpPr>
        <p:spPr bwMode="auto">
          <a:xfrm>
            <a:off x="5383213" y="3394075"/>
            <a:ext cx="1714500" cy="327025"/>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computers</a:t>
            </a:r>
            <a:r>
              <a:rPr kumimoji="1" lang="sl-SI"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sp>
        <p:nvSpPr>
          <p:cNvPr id="35853" name="Text Box 4"/>
          <p:cNvSpPr txBox="1">
            <a:spLocks noChangeArrowheads="1"/>
          </p:cNvSpPr>
          <p:nvPr/>
        </p:nvSpPr>
        <p:spPr bwMode="auto">
          <a:xfrm>
            <a:off x="3548063" y="1849438"/>
            <a:ext cx="2071687" cy="79851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humans </a:t>
            </a:r>
            <a:b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b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b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b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computers</a:t>
            </a:r>
            <a:endParaRPr kumimoji="1" lang="sl-SI" alt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cxnSp>
        <p:nvCxnSpPr>
          <p:cNvPr id="35854" name="AutoShape 19"/>
          <p:cNvCxnSpPr>
            <a:cxnSpLocks noChangeShapeType="1"/>
          </p:cNvCxnSpPr>
          <p:nvPr/>
        </p:nvCxnSpPr>
        <p:spPr bwMode="auto">
          <a:xfrm rot="5400000" flipH="1" flipV="1">
            <a:off x="6512719" y="1242219"/>
            <a:ext cx="1571625" cy="928687"/>
          </a:xfrm>
          <a:prstGeom prst="straightConnector1">
            <a:avLst/>
          </a:prstGeom>
          <a:noFill/>
          <a:ln w="1270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35855" name="AutoShape 3"/>
          <p:cNvCxnSpPr>
            <a:cxnSpLocks noChangeShapeType="1"/>
          </p:cNvCxnSpPr>
          <p:nvPr/>
        </p:nvCxnSpPr>
        <p:spPr bwMode="auto">
          <a:xfrm flipV="1">
            <a:off x="1476375" y="2492375"/>
            <a:ext cx="5429250" cy="1714500"/>
          </a:xfrm>
          <a:prstGeom prst="straightConnector1">
            <a:avLst/>
          </a:prstGeom>
          <a:noFill/>
          <a:ln w="127000">
            <a:solidFill>
              <a:srgbClr val="000000"/>
            </a:solidFill>
            <a:prstDash val="sysDot"/>
            <a:round/>
            <a:headEnd/>
            <a:tailEnd type="none" w="lg" len="lg"/>
          </a:ln>
          <a:extLst>
            <a:ext uri="{909E8E84-426E-40DD-AFC4-6F175D3DCCD1}">
              <a14:hiddenFill xmlns:a14="http://schemas.microsoft.com/office/drawing/2010/main">
                <a:noFill/>
              </a14:hiddenFill>
            </a:ext>
          </a:extLst>
        </p:spPr>
      </p:cxnSp>
      <p:sp>
        <p:nvSpPr>
          <p:cNvPr id="35856" name="TextBox 1"/>
          <p:cNvSpPr txBox="1">
            <a:spLocks noChangeArrowheads="1"/>
          </p:cNvSpPr>
          <p:nvPr/>
        </p:nvSpPr>
        <p:spPr bwMode="auto">
          <a:xfrm>
            <a:off x="7796213" y="1470025"/>
            <a:ext cx="1357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1800" b="1" i="0" u="none" strike="noStrike" kern="1200" cap="none" spc="0" normalizeH="0" baseline="0" noProof="0">
                <a:ln>
                  <a:noFill/>
                </a:ln>
                <a:solidFill>
                  <a:srgbClr val="010199"/>
                </a:solidFill>
                <a:effectLst/>
                <a:uLnTx/>
                <a:uFillTx/>
                <a:latin typeface="Arial" panose="020B0604020202020204" pitchFamily="34" charset="0"/>
                <a:ea typeface="+mn-ea"/>
                <a:cs typeface="Arial" panose="020B0604020202020204" pitchFamily="34" charset="0"/>
              </a:rPr>
              <a:t>Kurtzweil</a:t>
            </a:r>
          </a:p>
        </p:txBody>
      </p:sp>
      <p:sp>
        <p:nvSpPr>
          <p:cNvPr id="35857" name="Rectangle 18"/>
          <p:cNvSpPr>
            <a:spLocks noChangeArrowheads="1"/>
          </p:cNvSpPr>
          <p:nvPr/>
        </p:nvSpPr>
        <p:spPr bwMode="auto">
          <a:xfrm>
            <a:off x="660400" y="282575"/>
            <a:ext cx="82089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Humans</a:t>
            </a:r>
            <a: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t> </a:t>
            </a: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versus</a:t>
            </a:r>
            <a: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t> </a:t>
            </a: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computers</a:t>
            </a:r>
            <a:b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b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Superintelligence</a:t>
            </a:r>
            <a:endPar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endParaRPr>
          </a:p>
        </p:txBody>
      </p:sp>
      <p:sp>
        <p:nvSpPr>
          <p:cNvPr id="35858" name="Text Box 4"/>
          <p:cNvSpPr txBox="1">
            <a:spLocks noChangeArrowheads="1"/>
          </p:cNvSpPr>
          <p:nvPr/>
        </p:nvSpPr>
        <p:spPr bwMode="auto">
          <a:xfrm>
            <a:off x="7861300" y="2563813"/>
            <a:ext cx="1292225" cy="56356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Fermi parad</a:t>
            </a: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ox</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59" name="Text Box 4"/>
          <p:cNvSpPr txBox="1">
            <a:spLocks noChangeArrowheads="1"/>
          </p:cNvSpPr>
          <p:nvPr/>
        </p:nvSpPr>
        <p:spPr bwMode="auto">
          <a:xfrm>
            <a:off x="3033713" y="4762500"/>
            <a:ext cx="1150937" cy="56356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Moore</a:t>
            </a: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’s</a:t>
            </a:r>
            <a:r>
              <a:rPr kumimoji="1" lang="sl-SI"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r>
              <a:rPr kumimoji="1" lang="sl-SI" altLang="sl-SI" sz="1800" b="1" i="0" u="none" strike="noStrike" kern="1200" cap="none" spc="0" normalizeH="0" baseline="0" noProof="0" dirty="0" err="1">
                <a:ln>
                  <a:noFill/>
                </a:ln>
                <a:solidFill>
                  <a:srgbClr val="0000CC"/>
                </a:solidFill>
                <a:effectLst/>
                <a:uLnTx/>
                <a:uFillTx/>
                <a:latin typeface="Arial" panose="020B0604020202020204" pitchFamily="34" charset="0"/>
                <a:ea typeface="+mn-ea"/>
                <a:cs typeface="Times New Roman" panose="02020603050405020304" pitchFamily="18" charset="0"/>
              </a:rPr>
              <a:t>law</a:t>
            </a:r>
            <a:r>
              <a:rPr kumimoji="1" lang="sl-SI"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DE1D2A-18D4-47C9-8B77-0BD5AF8800F7}"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22" name="Picture 21"/>
          <p:cNvPicPr>
            <a:picLocks noChangeAspect="1"/>
          </p:cNvPicPr>
          <p:nvPr/>
        </p:nvPicPr>
        <p:blipFill>
          <a:blip r:embed="rId4"/>
          <a:stretch>
            <a:fillRect/>
          </a:stretch>
        </p:blipFill>
        <p:spPr>
          <a:xfrm>
            <a:off x="107504" y="6209570"/>
            <a:ext cx="1231499" cy="676715"/>
          </a:xfrm>
          <a:prstGeom prst="rect">
            <a:avLst/>
          </a:prstGeom>
        </p:spPr>
      </p:pic>
      <p:cxnSp>
        <p:nvCxnSpPr>
          <p:cNvPr id="23" name="AutoShape 16"/>
          <p:cNvCxnSpPr>
            <a:cxnSpLocks noChangeShapeType="1"/>
          </p:cNvCxnSpPr>
          <p:nvPr/>
        </p:nvCxnSpPr>
        <p:spPr bwMode="auto">
          <a:xfrm flipV="1">
            <a:off x="1547813" y="4187995"/>
            <a:ext cx="5286375" cy="1598442"/>
          </a:xfrm>
          <a:prstGeom prst="straightConnector1">
            <a:avLst/>
          </a:prstGeom>
          <a:noFill/>
          <a:ln w="38100">
            <a:solidFill>
              <a:srgbClr val="FF0000"/>
            </a:solidFill>
            <a:prstDash val="sysDot"/>
            <a:round/>
            <a:headEnd/>
            <a:tailEnd type="triangle" w="lg" len="lg"/>
          </a:ln>
          <a:extLst>
            <a:ext uri="{909E8E84-426E-40DD-AFC4-6F175D3DCCD1}">
              <a14:hiddenFill xmlns:a14="http://schemas.microsoft.com/office/drawing/2010/main">
                <a:noFill/>
              </a14:hiddenFill>
            </a:ext>
          </a:extLst>
        </p:spPr>
      </p:cxnSp>
      <p:sp>
        <p:nvSpPr>
          <p:cNvPr id="27" name="Text Box 4"/>
          <p:cNvSpPr txBox="1">
            <a:spLocks noChangeArrowheads="1"/>
          </p:cNvSpPr>
          <p:nvPr/>
        </p:nvSpPr>
        <p:spPr bwMode="auto">
          <a:xfrm>
            <a:off x="5342065" y="4696275"/>
            <a:ext cx="1150937" cy="563231"/>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ctr"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dirty="0">
                <a:ln>
                  <a:noFill/>
                </a:ln>
                <a:solidFill>
                  <a:srgbClr val="FF0000"/>
                </a:solidFill>
                <a:effectLst/>
                <a:uLnTx/>
                <a:uFillTx/>
                <a:latin typeface="Arial" panose="020B0604020202020204" pitchFamily="34" charset="0"/>
                <a:ea typeface="+mn-ea"/>
                <a:cs typeface="Times New Roman" panose="02020603050405020304" pitchFamily="18" charset="0"/>
              </a:rPr>
              <a:t>General AI</a:t>
            </a:r>
            <a:endParaRPr kumimoji="1" lang="sl-SI" altLang="sl-SI"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p>
        </p:txBody>
      </p:sp>
    </p:spTree>
    <p:extLst>
      <p:ext uri="{BB962C8B-B14F-4D97-AF65-F5344CB8AC3E}">
        <p14:creationId xmlns:p14="http://schemas.microsoft.com/office/powerpoint/2010/main" val="2603911034"/>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5948682" y="2425257"/>
            <a:ext cx="778539" cy="2003868"/>
          </a:xfrm>
          <a:prstGeom prst="ellipse">
            <a:avLst/>
          </a:prstGeom>
          <a:ln w="180975">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69056" tIns="34529" rIns="69056" bIns="34529" numCol="1" rtlCol="0" anchor="t" anchorCtr="0" compatLnSpc="1">
            <a:prstTxWarp prst="textNoShape">
              <a:avLst/>
            </a:prstTxWarp>
          </a:bodyPr>
          <a:lstStyle/>
          <a:p>
            <a:pPr defTabSz="685800">
              <a:defRPr/>
            </a:pPr>
            <a:endParaRPr lang="sl-SI" sz="1350">
              <a:solidFill>
                <a:srgbClr val="FFFFFF"/>
              </a:solidFill>
              <a:latin typeface="Tahoma" pitchFamily="34" charset="0"/>
            </a:endParaRPr>
          </a:p>
        </p:txBody>
      </p:sp>
      <p:pic>
        <p:nvPicPr>
          <p:cNvPr id="358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424193">
            <a:off x="6294835" y="2690814"/>
            <a:ext cx="1225154" cy="169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9"/>
          <p:cNvSpPr txBox="1">
            <a:spLocks noChangeArrowheads="1"/>
          </p:cNvSpPr>
          <p:nvPr/>
        </p:nvSpPr>
        <p:spPr bwMode="auto">
          <a:xfrm>
            <a:off x="1768080" y="2405063"/>
            <a:ext cx="1553765" cy="445507"/>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just" defTabSz="685800">
              <a:lnSpc>
                <a:spcPct val="85000"/>
              </a:lnSpc>
              <a:buClr>
                <a:srgbClr val="FF9933"/>
              </a:buClr>
              <a:buSzPct val="70000"/>
              <a:buNone/>
              <a:defRPr/>
            </a:pPr>
            <a:r>
              <a:rPr kumimoji="1" lang="en-US" altLang="sl-SI" sz="1350" b="1">
                <a:solidFill>
                  <a:srgbClr val="0000CC"/>
                </a:solidFill>
                <a:latin typeface="Arial" panose="020B0604020202020204" pitchFamily="34" charset="0"/>
                <a:cs typeface="Times New Roman" panose="02020603050405020304" pitchFamily="18" charset="0"/>
              </a:rPr>
              <a:t>processing power</a:t>
            </a:r>
            <a:endParaRPr kumimoji="1" lang="sl-SI" altLang="sl-SI" sz="2400" b="1">
              <a:solidFill>
                <a:srgbClr val="0000CC"/>
              </a:solidFill>
              <a:latin typeface="Arial" panose="020B0604020202020204" pitchFamily="34" charset="0"/>
            </a:endParaRPr>
          </a:p>
        </p:txBody>
      </p:sp>
      <p:sp>
        <p:nvSpPr>
          <p:cNvPr id="35844" name="Text Box 4"/>
          <p:cNvSpPr txBox="1">
            <a:spLocks noChangeArrowheads="1"/>
          </p:cNvSpPr>
          <p:nvPr/>
        </p:nvSpPr>
        <p:spPr bwMode="auto">
          <a:xfrm>
            <a:off x="6536533" y="5512595"/>
            <a:ext cx="535781" cy="268920"/>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just" defTabSz="685800">
              <a:lnSpc>
                <a:spcPct val="85000"/>
              </a:lnSpc>
              <a:buClr>
                <a:srgbClr val="FF9933"/>
              </a:buClr>
              <a:buSzPct val="70000"/>
              <a:buNone/>
              <a:defRPr/>
            </a:pPr>
            <a:r>
              <a:rPr kumimoji="1" lang="sl-SI" altLang="sl-SI" sz="1350" b="1">
                <a:solidFill>
                  <a:srgbClr val="0000CC"/>
                </a:solidFill>
                <a:latin typeface="Arial" panose="020B0604020202020204" pitchFamily="34" charset="0"/>
                <a:cs typeface="Times New Roman" panose="02020603050405020304" pitchFamily="18" charset="0"/>
              </a:rPr>
              <a:t>time</a:t>
            </a:r>
            <a:endParaRPr kumimoji="1" lang="sl-SI" altLang="sl-SI" sz="2400" b="1">
              <a:solidFill>
                <a:srgbClr val="0000CC"/>
              </a:solidFill>
              <a:latin typeface="Arial" panose="020B0604020202020204" pitchFamily="34" charset="0"/>
            </a:endParaRPr>
          </a:p>
        </p:txBody>
      </p:sp>
      <p:sp>
        <p:nvSpPr>
          <p:cNvPr id="35846" name="Rectangle 13"/>
          <p:cNvSpPr>
            <a:spLocks noChangeArrowheads="1"/>
          </p:cNvSpPr>
          <p:nvPr/>
        </p:nvSpPr>
        <p:spPr bwMode="auto">
          <a:xfrm>
            <a:off x="1634730" y="3820576"/>
            <a:ext cx="139525" cy="38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nchor="ct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defTabSz="685800">
              <a:lnSpc>
                <a:spcPct val="85000"/>
              </a:lnSpc>
              <a:buClr>
                <a:srgbClr val="FF9933"/>
              </a:buClr>
              <a:buSzPct val="70000"/>
              <a:buNone/>
              <a:defRPr/>
            </a:pPr>
            <a:endParaRPr kumimoji="1" lang="sl-SI" altLang="sl-SI" sz="2400" b="1">
              <a:solidFill>
                <a:srgbClr val="0000CC"/>
              </a:solidFill>
            </a:endParaRPr>
          </a:p>
        </p:txBody>
      </p:sp>
      <p:cxnSp>
        <p:nvCxnSpPr>
          <p:cNvPr id="35847" name="AutoShape 14"/>
          <p:cNvCxnSpPr>
            <a:cxnSpLocks noChangeShapeType="1"/>
          </p:cNvCxnSpPr>
          <p:nvPr/>
        </p:nvCxnSpPr>
        <p:spPr bwMode="auto">
          <a:xfrm>
            <a:off x="2250281" y="5244705"/>
            <a:ext cx="4500563" cy="1190"/>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cxnSp>
        <p:nvCxnSpPr>
          <p:cNvPr id="35848" name="AutoShape 16"/>
          <p:cNvCxnSpPr>
            <a:cxnSpLocks noChangeShapeType="1"/>
          </p:cNvCxnSpPr>
          <p:nvPr/>
        </p:nvCxnSpPr>
        <p:spPr bwMode="auto">
          <a:xfrm flipV="1">
            <a:off x="2303860" y="3208736"/>
            <a:ext cx="4071938" cy="2035969"/>
          </a:xfrm>
          <a:prstGeom prst="straightConnector1">
            <a:avLst/>
          </a:prstGeom>
          <a:noFill/>
          <a:ln w="381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35849" name="AutoShape 17"/>
          <p:cNvCxnSpPr>
            <a:cxnSpLocks noChangeShapeType="1"/>
          </p:cNvCxnSpPr>
          <p:nvPr/>
        </p:nvCxnSpPr>
        <p:spPr bwMode="auto">
          <a:xfrm>
            <a:off x="2250281" y="4012406"/>
            <a:ext cx="4125516" cy="1191"/>
          </a:xfrm>
          <a:prstGeom prst="straightConnector1">
            <a:avLst/>
          </a:prstGeom>
          <a:noFill/>
          <a:ln w="38100">
            <a:solidFill>
              <a:srgbClr val="000000"/>
            </a:solidFill>
            <a:prstDash val="dash"/>
            <a:round/>
            <a:headEnd/>
            <a:tailEnd type="triangle" w="lg" len="lg"/>
          </a:ln>
          <a:extLst>
            <a:ext uri="{909E8E84-426E-40DD-AFC4-6F175D3DCCD1}">
              <a14:hiddenFill xmlns:a14="http://schemas.microsoft.com/office/drawing/2010/main">
                <a:noFill/>
              </a14:hiddenFill>
            </a:ext>
          </a:extLst>
        </p:spPr>
      </p:cxnSp>
      <p:cxnSp>
        <p:nvCxnSpPr>
          <p:cNvPr id="35850" name="AutoShape 18"/>
          <p:cNvCxnSpPr>
            <a:cxnSpLocks noChangeShapeType="1"/>
          </p:cNvCxnSpPr>
          <p:nvPr/>
        </p:nvCxnSpPr>
        <p:spPr bwMode="auto">
          <a:xfrm rot="5400000" flipH="1" flipV="1">
            <a:off x="1035249" y="4047531"/>
            <a:ext cx="2428875" cy="1190"/>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sp>
        <p:nvSpPr>
          <p:cNvPr id="35851" name="Text Box 4"/>
          <p:cNvSpPr txBox="1">
            <a:spLocks noChangeArrowheads="1"/>
          </p:cNvSpPr>
          <p:nvPr/>
        </p:nvSpPr>
        <p:spPr bwMode="auto">
          <a:xfrm>
            <a:off x="6418661" y="4104085"/>
            <a:ext cx="940594" cy="268920"/>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just" defTabSz="685800">
              <a:lnSpc>
                <a:spcPct val="85000"/>
              </a:lnSpc>
              <a:buClr>
                <a:srgbClr val="FF9933"/>
              </a:buClr>
              <a:buSzPct val="70000"/>
              <a:buNone/>
              <a:defRPr/>
            </a:pPr>
            <a:r>
              <a:rPr kumimoji="1" lang="en-US" altLang="sl-SI" sz="1350" b="1">
                <a:solidFill>
                  <a:srgbClr val="0000CC"/>
                </a:solidFill>
                <a:latin typeface="Arial" panose="020B0604020202020204" pitchFamily="34" charset="0"/>
                <a:cs typeface="Times New Roman" panose="02020603050405020304" pitchFamily="18" charset="0"/>
              </a:rPr>
              <a:t>humans</a:t>
            </a:r>
            <a:r>
              <a:rPr kumimoji="1" lang="sl-SI" altLang="sl-SI" sz="1350" b="1">
                <a:solidFill>
                  <a:srgbClr val="0000CC"/>
                </a:solidFill>
                <a:latin typeface="Arial" panose="020B0604020202020204" pitchFamily="34" charset="0"/>
                <a:cs typeface="Times New Roman" panose="02020603050405020304" pitchFamily="18" charset="0"/>
              </a:rPr>
              <a:t> </a:t>
            </a:r>
            <a:endParaRPr kumimoji="1" lang="sl-SI" altLang="sl-SI" sz="2400" b="1">
              <a:solidFill>
                <a:srgbClr val="0000CC"/>
              </a:solidFill>
              <a:latin typeface="Arial" panose="020B0604020202020204" pitchFamily="34" charset="0"/>
            </a:endParaRPr>
          </a:p>
        </p:txBody>
      </p:sp>
      <p:sp>
        <p:nvSpPr>
          <p:cNvPr id="35852" name="Text Box 4"/>
          <p:cNvSpPr txBox="1">
            <a:spLocks noChangeArrowheads="1"/>
          </p:cNvSpPr>
          <p:nvPr/>
        </p:nvSpPr>
        <p:spPr bwMode="auto">
          <a:xfrm>
            <a:off x="5180410" y="3402807"/>
            <a:ext cx="1285875" cy="268920"/>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just" defTabSz="685800">
              <a:lnSpc>
                <a:spcPct val="85000"/>
              </a:lnSpc>
              <a:buClr>
                <a:srgbClr val="FF9933"/>
              </a:buClr>
              <a:buSzPct val="70000"/>
              <a:buNone/>
              <a:defRPr/>
            </a:pPr>
            <a:r>
              <a:rPr kumimoji="1" lang="en-US" altLang="sl-SI" sz="1350" b="1" dirty="0">
                <a:solidFill>
                  <a:srgbClr val="0000CC"/>
                </a:solidFill>
                <a:latin typeface="Arial" panose="020B0604020202020204" pitchFamily="34" charset="0"/>
                <a:cs typeface="Times New Roman" panose="02020603050405020304" pitchFamily="18" charset="0"/>
              </a:rPr>
              <a:t>computers</a:t>
            </a:r>
            <a:r>
              <a:rPr kumimoji="1" lang="sl-SI" altLang="sl-SI" sz="1350" b="1" dirty="0">
                <a:solidFill>
                  <a:srgbClr val="0000CC"/>
                </a:solidFill>
                <a:latin typeface="Arial" panose="020B0604020202020204" pitchFamily="34" charset="0"/>
                <a:cs typeface="Times New Roman" panose="02020603050405020304" pitchFamily="18" charset="0"/>
              </a:rPr>
              <a:t> </a:t>
            </a:r>
            <a:endParaRPr kumimoji="1" lang="sl-SI" altLang="sl-SI" sz="2400" b="1" dirty="0">
              <a:solidFill>
                <a:srgbClr val="0000CC"/>
              </a:solidFill>
              <a:latin typeface="Arial" panose="020B0604020202020204" pitchFamily="34" charset="0"/>
            </a:endParaRPr>
          </a:p>
        </p:txBody>
      </p:sp>
      <p:sp>
        <p:nvSpPr>
          <p:cNvPr id="35853" name="Text Box 4"/>
          <p:cNvSpPr txBox="1">
            <a:spLocks noChangeArrowheads="1"/>
          </p:cNvSpPr>
          <p:nvPr/>
        </p:nvSpPr>
        <p:spPr bwMode="auto">
          <a:xfrm>
            <a:off x="3804049" y="2244329"/>
            <a:ext cx="1553765" cy="62209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just" defTabSz="685800">
              <a:lnSpc>
                <a:spcPct val="85000"/>
              </a:lnSpc>
              <a:buClr>
                <a:srgbClr val="FF9933"/>
              </a:buClr>
              <a:buSzPct val="70000"/>
              <a:buNone/>
              <a:defRPr/>
            </a:pPr>
            <a:r>
              <a:rPr kumimoji="1" lang="en-US" altLang="sl-SI" sz="1350" b="1" dirty="0">
                <a:solidFill>
                  <a:srgbClr val="0000CC"/>
                </a:solidFill>
                <a:latin typeface="Arial" panose="020B0604020202020204" pitchFamily="34" charset="0"/>
                <a:cs typeface="Times New Roman" panose="02020603050405020304" pitchFamily="18" charset="0"/>
              </a:rPr>
              <a:t>humans </a:t>
            </a:r>
            <a:br>
              <a:rPr kumimoji="1" lang="en-US" altLang="sl-SI" sz="1350" b="1" dirty="0">
                <a:solidFill>
                  <a:srgbClr val="0000CC"/>
                </a:solidFill>
                <a:latin typeface="Arial" panose="020B0604020202020204" pitchFamily="34" charset="0"/>
                <a:cs typeface="Times New Roman" panose="02020603050405020304" pitchFamily="18" charset="0"/>
              </a:rPr>
            </a:br>
            <a:r>
              <a:rPr kumimoji="1" lang="en-US" altLang="sl-SI" sz="1350" b="1" dirty="0">
                <a:solidFill>
                  <a:srgbClr val="0000CC"/>
                </a:solidFill>
                <a:latin typeface="Arial" panose="020B0604020202020204" pitchFamily="34" charset="0"/>
                <a:cs typeface="Times New Roman" panose="02020603050405020304" pitchFamily="18" charset="0"/>
              </a:rPr>
              <a:t>+ </a:t>
            </a:r>
            <a:br>
              <a:rPr kumimoji="1" lang="en-US" altLang="sl-SI" sz="1350" b="1" dirty="0">
                <a:solidFill>
                  <a:srgbClr val="0000CC"/>
                </a:solidFill>
                <a:latin typeface="Arial" panose="020B0604020202020204" pitchFamily="34" charset="0"/>
                <a:cs typeface="Times New Roman" panose="02020603050405020304" pitchFamily="18" charset="0"/>
              </a:rPr>
            </a:br>
            <a:r>
              <a:rPr kumimoji="1" lang="en-US" altLang="sl-SI" sz="1350" b="1" dirty="0">
                <a:solidFill>
                  <a:srgbClr val="0000CC"/>
                </a:solidFill>
                <a:latin typeface="Arial" panose="020B0604020202020204" pitchFamily="34" charset="0"/>
                <a:cs typeface="Times New Roman" panose="02020603050405020304" pitchFamily="18" charset="0"/>
              </a:rPr>
              <a:t>     computers</a:t>
            </a:r>
            <a:endParaRPr kumimoji="1" lang="sl-SI" altLang="sl-SI" sz="2400" b="1" dirty="0">
              <a:solidFill>
                <a:srgbClr val="0000CC"/>
              </a:solidFill>
              <a:latin typeface="Arial" panose="020B0604020202020204" pitchFamily="34" charset="0"/>
            </a:endParaRPr>
          </a:p>
        </p:txBody>
      </p:sp>
      <p:cxnSp>
        <p:nvCxnSpPr>
          <p:cNvPr id="35854" name="AutoShape 19"/>
          <p:cNvCxnSpPr>
            <a:cxnSpLocks noChangeShapeType="1"/>
          </p:cNvCxnSpPr>
          <p:nvPr/>
        </p:nvCxnSpPr>
        <p:spPr bwMode="auto">
          <a:xfrm rot="5400000" flipH="1" flipV="1">
            <a:off x="6027540" y="1788916"/>
            <a:ext cx="1178719" cy="696515"/>
          </a:xfrm>
          <a:prstGeom prst="straightConnector1">
            <a:avLst/>
          </a:prstGeom>
          <a:noFill/>
          <a:ln w="1270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35855" name="AutoShape 3"/>
          <p:cNvCxnSpPr>
            <a:cxnSpLocks noChangeShapeType="1"/>
          </p:cNvCxnSpPr>
          <p:nvPr/>
        </p:nvCxnSpPr>
        <p:spPr bwMode="auto">
          <a:xfrm flipV="1">
            <a:off x="2250281" y="2726531"/>
            <a:ext cx="4071938" cy="1285875"/>
          </a:xfrm>
          <a:prstGeom prst="straightConnector1">
            <a:avLst/>
          </a:prstGeom>
          <a:noFill/>
          <a:ln w="127000">
            <a:solidFill>
              <a:srgbClr val="000000"/>
            </a:solidFill>
            <a:prstDash val="sysDot"/>
            <a:round/>
            <a:headEnd/>
            <a:tailEnd type="none" w="lg" len="lg"/>
          </a:ln>
          <a:extLst>
            <a:ext uri="{909E8E84-426E-40DD-AFC4-6F175D3DCCD1}">
              <a14:hiddenFill xmlns:a14="http://schemas.microsoft.com/office/drawing/2010/main">
                <a:noFill/>
              </a14:hiddenFill>
            </a:ext>
          </a:extLst>
        </p:spPr>
      </p:cxnSp>
      <p:sp>
        <p:nvSpPr>
          <p:cNvPr id="35856" name="TextBox 1"/>
          <p:cNvSpPr txBox="1">
            <a:spLocks noChangeArrowheads="1"/>
          </p:cNvSpPr>
          <p:nvPr/>
        </p:nvSpPr>
        <p:spPr bwMode="auto">
          <a:xfrm>
            <a:off x="6990160" y="1959769"/>
            <a:ext cx="101798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defTabSz="685800">
              <a:spcBef>
                <a:spcPct val="0"/>
              </a:spcBef>
              <a:buClrTx/>
              <a:buSzTx/>
              <a:buNone/>
              <a:defRPr/>
            </a:pPr>
            <a:r>
              <a:rPr lang="sl-SI" altLang="sl-SI" sz="1350" b="1">
                <a:solidFill>
                  <a:srgbClr val="010199"/>
                </a:solidFill>
                <a:latin typeface="Arial" panose="020B0604020202020204" pitchFamily="34" charset="0"/>
                <a:cs typeface="Arial" panose="020B0604020202020204" pitchFamily="34" charset="0"/>
              </a:rPr>
              <a:t>Kurtzweil</a:t>
            </a:r>
          </a:p>
        </p:txBody>
      </p:sp>
      <p:sp>
        <p:nvSpPr>
          <p:cNvPr id="35857" name="Rectangle 18"/>
          <p:cNvSpPr>
            <a:spLocks noChangeArrowheads="1"/>
          </p:cNvSpPr>
          <p:nvPr/>
        </p:nvSpPr>
        <p:spPr bwMode="auto">
          <a:xfrm>
            <a:off x="808435" y="1033039"/>
            <a:ext cx="61567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defTabSz="685800">
              <a:spcBef>
                <a:spcPct val="0"/>
              </a:spcBef>
              <a:buClrTx/>
              <a:buSzTx/>
              <a:buNone/>
              <a:defRPr/>
            </a:pPr>
            <a:r>
              <a:rPr lang="sl-SI" altLang="sl-SI" sz="2700" b="1" dirty="0" err="1">
                <a:solidFill>
                  <a:srgbClr val="000099"/>
                </a:solidFill>
                <a:effectLst>
                  <a:outerShdw blurRad="38100" dist="38100" dir="2700000" algn="tl">
                    <a:srgbClr val="000000">
                      <a:alpha val="43137"/>
                    </a:srgbClr>
                  </a:outerShdw>
                </a:effectLst>
                <a:latin typeface="Tahoma"/>
              </a:rPr>
              <a:t>Generative</a:t>
            </a:r>
            <a:r>
              <a:rPr lang="sl-SI" altLang="sl-SI" sz="2700" b="1" dirty="0">
                <a:solidFill>
                  <a:srgbClr val="000099"/>
                </a:solidFill>
                <a:effectLst>
                  <a:outerShdw blurRad="38100" dist="38100" dir="2700000" algn="tl">
                    <a:srgbClr val="000000">
                      <a:alpha val="43137"/>
                    </a:srgbClr>
                  </a:outerShdw>
                </a:effectLst>
                <a:latin typeface="Tahoma"/>
              </a:rPr>
              <a:t>, general AI </a:t>
            </a:r>
          </a:p>
        </p:txBody>
      </p:sp>
      <p:sp>
        <p:nvSpPr>
          <p:cNvPr id="35858" name="Text Box 4"/>
          <p:cNvSpPr txBox="1">
            <a:spLocks noChangeArrowheads="1"/>
          </p:cNvSpPr>
          <p:nvPr/>
        </p:nvSpPr>
        <p:spPr bwMode="auto">
          <a:xfrm>
            <a:off x="7038976" y="2780110"/>
            <a:ext cx="969169" cy="445507"/>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just" defTabSz="685800">
              <a:lnSpc>
                <a:spcPct val="85000"/>
              </a:lnSpc>
              <a:buClr>
                <a:srgbClr val="FF9933"/>
              </a:buClr>
              <a:buSzPct val="70000"/>
              <a:buNone/>
              <a:defRPr/>
            </a:pPr>
            <a:r>
              <a:rPr kumimoji="1" lang="sl-SI" altLang="sl-SI" sz="1350" b="1">
                <a:solidFill>
                  <a:srgbClr val="0000CC"/>
                </a:solidFill>
                <a:latin typeface="Arial" panose="020B0604020202020204" pitchFamily="34" charset="0"/>
                <a:cs typeface="Times New Roman" panose="02020603050405020304" pitchFamily="18" charset="0"/>
              </a:rPr>
              <a:t>Fermi parad</a:t>
            </a:r>
            <a:r>
              <a:rPr kumimoji="1" lang="en-US" altLang="sl-SI" sz="1350" b="1">
                <a:solidFill>
                  <a:srgbClr val="0000CC"/>
                </a:solidFill>
                <a:latin typeface="Arial" panose="020B0604020202020204" pitchFamily="34" charset="0"/>
                <a:cs typeface="Times New Roman" panose="02020603050405020304" pitchFamily="18" charset="0"/>
              </a:rPr>
              <a:t>ox</a:t>
            </a:r>
            <a:r>
              <a:rPr kumimoji="1" lang="sl-SI" altLang="sl-SI" sz="1350" b="1">
                <a:solidFill>
                  <a:srgbClr val="0000CC"/>
                </a:solidFill>
                <a:latin typeface="Arial" panose="020B0604020202020204" pitchFamily="34" charset="0"/>
                <a:cs typeface="Times New Roman" panose="02020603050405020304" pitchFamily="18" charset="0"/>
              </a:rPr>
              <a:t> </a:t>
            </a:r>
            <a:endParaRPr kumimoji="1" lang="sl-SI" altLang="sl-SI" sz="2400" b="1">
              <a:solidFill>
                <a:srgbClr val="0000CC"/>
              </a:solidFill>
              <a:latin typeface="Arial" panose="020B0604020202020204" pitchFamily="34" charset="0"/>
            </a:endParaRPr>
          </a:p>
        </p:txBody>
      </p:sp>
      <p:sp>
        <p:nvSpPr>
          <p:cNvPr id="35859" name="Text Box 4"/>
          <p:cNvSpPr txBox="1">
            <a:spLocks noChangeArrowheads="1"/>
          </p:cNvSpPr>
          <p:nvPr/>
        </p:nvSpPr>
        <p:spPr bwMode="auto">
          <a:xfrm>
            <a:off x="3418286" y="4429126"/>
            <a:ext cx="863203" cy="445507"/>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just" defTabSz="685800">
              <a:lnSpc>
                <a:spcPct val="85000"/>
              </a:lnSpc>
              <a:buClr>
                <a:srgbClr val="FF9933"/>
              </a:buClr>
              <a:buSzPct val="70000"/>
              <a:buNone/>
              <a:defRPr/>
            </a:pPr>
            <a:r>
              <a:rPr kumimoji="1" lang="sl-SI" altLang="sl-SI" sz="1350" b="1" dirty="0">
                <a:solidFill>
                  <a:srgbClr val="0000CC"/>
                </a:solidFill>
                <a:latin typeface="Arial" panose="020B0604020202020204" pitchFamily="34" charset="0"/>
                <a:cs typeface="Times New Roman" panose="02020603050405020304" pitchFamily="18" charset="0"/>
              </a:rPr>
              <a:t>Moore</a:t>
            </a:r>
            <a:r>
              <a:rPr kumimoji="1" lang="en-US" altLang="sl-SI" sz="1350" b="1" dirty="0">
                <a:solidFill>
                  <a:srgbClr val="0000CC"/>
                </a:solidFill>
                <a:latin typeface="Arial" panose="020B0604020202020204" pitchFamily="34" charset="0"/>
                <a:cs typeface="Times New Roman" panose="02020603050405020304" pitchFamily="18" charset="0"/>
              </a:rPr>
              <a:t>’s</a:t>
            </a:r>
            <a:r>
              <a:rPr kumimoji="1" lang="sl-SI" altLang="sl-SI" sz="1350" b="1" dirty="0">
                <a:solidFill>
                  <a:srgbClr val="0000CC"/>
                </a:solidFill>
                <a:latin typeface="Arial" panose="020B0604020202020204" pitchFamily="34" charset="0"/>
                <a:cs typeface="Times New Roman" panose="02020603050405020304" pitchFamily="18" charset="0"/>
              </a:rPr>
              <a:t> </a:t>
            </a:r>
            <a:r>
              <a:rPr kumimoji="1" lang="sl-SI" altLang="sl-SI" sz="1350" b="1" dirty="0" err="1">
                <a:solidFill>
                  <a:srgbClr val="0000CC"/>
                </a:solidFill>
                <a:latin typeface="Arial" panose="020B0604020202020204" pitchFamily="34" charset="0"/>
                <a:cs typeface="Times New Roman" panose="02020603050405020304" pitchFamily="18" charset="0"/>
              </a:rPr>
              <a:t>law</a:t>
            </a:r>
            <a:r>
              <a:rPr kumimoji="1" lang="sl-SI" altLang="sl-SI" sz="1350" b="1" dirty="0">
                <a:solidFill>
                  <a:srgbClr val="0000CC"/>
                </a:solidFill>
                <a:latin typeface="Arial" panose="020B0604020202020204" pitchFamily="34" charset="0"/>
                <a:cs typeface="Times New Roman" panose="02020603050405020304" pitchFamily="18" charset="0"/>
              </a:rPr>
              <a:t> </a:t>
            </a:r>
            <a:endParaRPr kumimoji="1" lang="sl-SI" altLang="sl-SI" sz="2400" b="1" dirty="0">
              <a:solidFill>
                <a:srgbClr val="0000CC"/>
              </a:solidFill>
              <a:latin typeface="Arial" panose="020B0604020202020204" pitchFamily="34" charset="0"/>
            </a:endParaRPr>
          </a:p>
        </p:txBody>
      </p:sp>
      <p:pic>
        <p:nvPicPr>
          <p:cNvPr id="22" name="Picture 21"/>
          <p:cNvPicPr>
            <a:picLocks noChangeAspect="1"/>
          </p:cNvPicPr>
          <p:nvPr/>
        </p:nvPicPr>
        <p:blipFill>
          <a:blip r:embed="rId4"/>
          <a:stretch>
            <a:fillRect/>
          </a:stretch>
        </p:blipFill>
        <p:spPr>
          <a:xfrm>
            <a:off x="1223629" y="5514429"/>
            <a:ext cx="923624" cy="507536"/>
          </a:xfrm>
          <a:prstGeom prst="rect">
            <a:avLst/>
          </a:prstGeom>
        </p:spPr>
      </p:pic>
      <p:cxnSp>
        <p:nvCxnSpPr>
          <p:cNvPr id="23" name="AutoShape 16"/>
          <p:cNvCxnSpPr>
            <a:cxnSpLocks noChangeShapeType="1"/>
          </p:cNvCxnSpPr>
          <p:nvPr/>
        </p:nvCxnSpPr>
        <p:spPr bwMode="auto">
          <a:xfrm flipV="1">
            <a:off x="2303861" y="3998246"/>
            <a:ext cx="3964781" cy="1198832"/>
          </a:xfrm>
          <a:prstGeom prst="straightConnector1">
            <a:avLst/>
          </a:prstGeom>
          <a:noFill/>
          <a:ln w="38100">
            <a:solidFill>
              <a:srgbClr val="FF0000"/>
            </a:solidFill>
            <a:prstDash val="sysDot"/>
            <a:round/>
            <a:headEnd/>
            <a:tailEnd type="triangle" w="lg" len="lg"/>
          </a:ln>
          <a:extLst>
            <a:ext uri="{909E8E84-426E-40DD-AFC4-6F175D3DCCD1}">
              <a14:hiddenFill xmlns:a14="http://schemas.microsoft.com/office/drawing/2010/main">
                <a:noFill/>
              </a14:hiddenFill>
            </a:ext>
          </a:extLst>
        </p:spPr>
      </p:cxnSp>
      <p:sp>
        <p:nvSpPr>
          <p:cNvPr id="27" name="Text Box 4"/>
          <p:cNvSpPr txBox="1">
            <a:spLocks noChangeArrowheads="1"/>
          </p:cNvSpPr>
          <p:nvPr/>
        </p:nvSpPr>
        <p:spPr bwMode="auto">
          <a:xfrm>
            <a:off x="5149550" y="4379457"/>
            <a:ext cx="863203" cy="445507"/>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defTabSz="685800">
              <a:lnSpc>
                <a:spcPct val="85000"/>
              </a:lnSpc>
              <a:buClr>
                <a:srgbClr val="FF9933"/>
              </a:buClr>
              <a:buSzPct val="70000"/>
              <a:buNone/>
              <a:defRPr/>
            </a:pPr>
            <a:r>
              <a:rPr kumimoji="1" lang="sl-SI" altLang="sl-SI" sz="1350" b="1" dirty="0">
                <a:solidFill>
                  <a:srgbClr val="FF0000"/>
                </a:solidFill>
                <a:latin typeface="Arial" panose="020B0604020202020204" pitchFamily="34" charset="0"/>
                <a:cs typeface="Times New Roman" panose="02020603050405020304" pitchFamily="18" charset="0"/>
              </a:rPr>
              <a:t>General AI</a:t>
            </a:r>
            <a:endParaRPr kumimoji="1" lang="sl-SI" altLang="sl-SI" sz="2400" b="1" dirty="0">
              <a:solidFill>
                <a:srgbClr val="FF0000"/>
              </a:solidFill>
              <a:latin typeface="Arial" panose="020B0604020202020204" pitchFamily="34" charset="0"/>
            </a:endParaRPr>
          </a:p>
        </p:txBody>
      </p:sp>
      <p:sp>
        <p:nvSpPr>
          <p:cNvPr id="2" name="Označba mesta noge 1">
            <a:extLst>
              <a:ext uri="{FF2B5EF4-FFF2-40B4-BE49-F238E27FC236}">
                <a16:creationId xmlns:a16="http://schemas.microsoft.com/office/drawing/2014/main" id="{08DCEF61-86F6-4BAC-A871-DB0393DC85E2}"/>
              </a:ext>
            </a:extLst>
          </p:cNvPr>
          <p:cNvSpPr>
            <a:spLocks noGrp="1"/>
          </p:cNvSpPr>
          <p:nvPr>
            <p:ph type="ftr" sz="quarter" idx="11"/>
          </p:nvPr>
        </p:nvSpPr>
        <p:spPr/>
        <p:txBody>
          <a:bodyPr/>
          <a:lstStyle/>
          <a:p>
            <a:pPr defTabSz="685800" fontAlgn="auto">
              <a:spcBef>
                <a:spcPts val="0"/>
              </a:spcBef>
              <a:spcAft>
                <a:spcPts val="0"/>
              </a:spcAft>
              <a:defRPr/>
            </a:pPr>
            <a:r>
              <a:rPr lang="sl-SI" sz="900">
                <a:solidFill>
                  <a:prstClr val="black">
                    <a:tint val="75000"/>
                  </a:prstClr>
                </a:solidFill>
                <a:effectLst/>
                <a:latin typeface="Calibri" panose="020F0502020204030204"/>
              </a:rPr>
              <a:t>AI in pravo, 6.11.2023</a:t>
            </a:r>
          </a:p>
        </p:txBody>
      </p:sp>
      <p:sp>
        <p:nvSpPr>
          <p:cNvPr id="3" name="Označba mesta številke diapozitiva 2">
            <a:extLst>
              <a:ext uri="{FF2B5EF4-FFF2-40B4-BE49-F238E27FC236}">
                <a16:creationId xmlns:a16="http://schemas.microsoft.com/office/drawing/2014/main" id="{8EAE43CB-A4AB-406E-A7B9-12B5A0F946D3}"/>
              </a:ext>
            </a:extLst>
          </p:cNvPr>
          <p:cNvSpPr>
            <a:spLocks noGrp="1"/>
          </p:cNvSpPr>
          <p:nvPr>
            <p:ph type="sldNum" sz="quarter" idx="12"/>
          </p:nvPr>
        </p:nvSpPr>
        <p:spPr/>
        <p:txBody>
          <a:bodyPr/>
          <a:lstStyle/>
          <a:p>
            <a:pPr defTabSz="685800" fontAlgn="auto">
              <a:spcBef>
                <a:spcPts val="0"/>
              </a:spcBef>
              <a:spcAft>
                <a:spcPts val="0"/>
              </a:spcAft>
              <a:defRPr/>
            </a:pPr>
            <a:fld id="{8D835EED-287F-47B2-960D-A2B675CDE2E7}" type="slidenum">
              <a:rPr lang="sl-SI" sz="900">
                <a:solidFill>
                  <a:prstClr val="black">
                    <a:tint val="75000"/>
                  </a:prstClr>
                </a:solidFill>
                <a:effectLst/>
                <a:latin typeface="Calibri" panose="020F0502020204030204"/>
              </a:rPr>
              <a:pPr defTabSz="685800" fontAlgn="auto">
                <a:spcBef>
                  <a:spcPts val="0"/>
                </a:spcBef>
                <a:spcAft>
                  <a:spcPts val="0"/>
                </a:spcAft>
                <a:defRPr/>
              </a:pPr>
              <a:t>8</a:t>
            </a:fld>
            <a:endParaRPr lang="sl-SI" sz="900">
              <a:solidFill>
                <a:prstClr val="black">
                  <a:tint val="75000"/>
                </a:prstClr>
              </a:solidFill>
              <a:effectLst/>
              <a:latin typeface="Calibri" panose="020F0502020204030204"/>
            </a:endParaRPr>
          </a:p>
        </p:txBody>
      </p:sp>
      <p:sp>
        <p:nvSpPr>
          <p:cNvPr id="5" name="Puščica: desno 4">
            <a:extLst>
              <a:ext uri="{FF2B5EF4-FFF2-40B4-BE49-F238E27FC236}">
                <a16:creationId xmlns:a16="http://schemas.microsoft.com/office/drawing/2014/main" id="{3404ACD2-B8AF-479F-B65C-1AC2D9EC5C61}"/>
              </a:ext>
            </a:extLst>
          </p:cNvPr>
          <p:cNvSpPr/>
          <p:nvPr/>
        </p:nvSpPr>
        <p:spPr>
          <a:xfrm rot="21153621">
            <a:off x="2271543" y="4751588"/>
            <a:ext cx="3518440" cy="3690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8" name="Puščica: desno 27">
            <a:extLst>
              <a:ext uri="{FF2B5EF4-FFF2-40B4-BE49-F238E27FC236}">
                <a16:creationId xmlns:a16="http://schemas.microsoft.com/office/drawing/2014/main" id="{FEFC83A2-4F9D-4AD7-AFCD-D759A86A4193}"/>
              </a:ext>
            </a:extLst>
          </p:cNvPr>
          <p:cNvSpPr/>
          <p:nvPr/>
        </p:nvSpPr>
        <p:spPr>
          <a:xfrm rot="19058551">
            <a:off x="5612667" y="4213744"/>
            <a:ext cx="852340" cy="3690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496268085"/>
      </p:ext>
    </p:extLst>
  </p:cSld>
  <p:clrMapOvr>
    <a:masterClrMapping/>
  </p:clrMapOvr>
  <mc:AlternateContent xmlns:mc="http://schemas.openxmlformats.org/markup-compatibility/2006" xmlns:p14="http://schemas.microsoft.com/office/powerpoint/2010/main">
    <mc:Choice Requires="p14">
      <p:transition p14:dur="250"/>
    </mc:Choice>
    <mc:Fallback xmlns="">
      <p:transition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8032CA7B-6DB5-4F30-87EF-707C5ECD63F5}"/>
              </a:ext>
            </a:extLst>
          </p:cNvPr>
          <p:cNvPicPr>
            <a:picLocks noChangeAspect="1"/>
          </p:cNvPicPr>
          <p:nvPr/>
        </p:nvPicPr>
        <p:blipFill>
          <a:blip r:embed="rId3"/>
          <a:stretch>
            <a:fillRect/>
          </a:stretch>
        </p:blipFill>
        <p:spPr>
          <a:xfrm>
            <a:off x="6977063" y="455214"/>
            <a:ext cx="1219306" cy="1761897"/>
          </a:xfrm>
          <a:prstGeom prst="rect">
            <a:avLst/>
          </a:prstGeom>
        </p:spPr>
      </p:pic>
      <p:sp>
        <p:nvSpPr>
          <p:cNvPr id="4" name="Oval 3"/>
          <p:cNvSpPr/>
          <p:nvPr/>
        </p:nvSpPr>
        <p:spPr bwMode="auto">
          <a:xfrm>
            <a:off x="7310360" y="2558988"/>
            <a:ext cx="1038052" cy="1581274"/>
          </a:xfrm>
          <a:prstGeom prst="ellipse">
            <a:avLst/>
          </a:prstGeom>
          <a:ln w="180975">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2075" tIns="46038" rIns="92075" bIns="46038"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3584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6424193">
            <a:off x="6869113" y="2444750"/>
            <a:ext cx="1633538"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9"/>
          <p:cNvSpPr txBox="1">
            <a:spLocks noChangeArrowheads="1"/>
          </p:cNvSpPr>
          <p:nvPr/>
        </p:nvSpPr>
        <p:spPr bwMode="auto">
          <a:xfrm>
            <a:off x="833438" y="2063750"/>
            <a:ext cx="2071687" cy="56356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processing power</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44" name="Text Box 4"/>
          <p:cNvSpPr txBox="1">
            <a:spLocks noChangeArrowheads="1"/>
          </p:cNvSpPr>
          <p:nvPr/>
        </p:nvSpPr>
        <p:spPr bwMode="auto">
          <a:xfrm>
            <a:off x="7191375" y="6207125"/>
            <a:ext cx="714375" cy="32861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time</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46" name="Rectangle 13"/>
          <p:cNvSpPr>
            <a:spLocks noChangeArrowheads="1"/>
          </p:cNvSpPr>
          <p:nvPr/>
        </p:nvSpPr>
        <p:spPr bwMode="auto">
          <a:xfrm>
            <a:off x="655638" y="39782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1" lang="sl-SI" altLang="sl-SI" sz="3200" b="1" i="0" u="none" strike="noStrike" kern="1200" cap="none" spc="0" normalizeH="0" baseline="0" noProof="0">
              <a:ln>
                <a:noFill/>
              </a:ln>
              <a:solidFill>
                <a:srgbClr val="0000CC"/>
              </a:solidFill>
              <a:effectLst/>
              <a:uLnTx/>
              <a:uFillTx/>
              <a:latin typeface="Tahoma" panose="020B0604030504040204" pitchFamily="34" charset="0"/>
              <a:ea typeface="+mn-ea"/>
              <a:cs typeface="+mn-cs"/>
            </a:endParaRPr>
          </a:p>
        </p:txBody>
      </p:sp>
      <p:cxnSp>
        <p:nvCxnSpPr>
          <p:cNvPr id="35847" name="AutoShape 14"/>
          <p:cNvCxnSpPr>
            <a:cxnSpLocks noChangeShapeType="1"/>
          </p:cNvCxnSpPr>
          <p:nvPr/>
        </p:nvCxnSpPr>
        <p:spPr bwMode="auto">
          <a:xfrm>
            <a:off x="1476375" y="5849938"/>
            <a:ext cx="6000750" cy="1587"/>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cxnSp>
        <p:nvCxnSpPr>
          <p:cNvPr id="35848" name="AutoShape 16"/>
          <p:cNvCxnSpPr>
            <a:cxnSpLocks noChangeShapeType="1"/>
          </p:cNvCxnSpPr>
          <p:nvPr/>
        </p:nvCxnSpPr>
        <p:spPr bwMode="auto">
          <a:xfrm flipV="1">
            <a:off x="1547813" y="3135313"/>
            <a:ext cx="5429250" cy="2714625"/>
          </a:xfrm>
          <a:prstGeom prst="straightConnector1">
            <a:avLst/>
          </a:prstGeom>
          <a:noFill/>
          <a:ln w="381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35849" name="AutoShape 17"/>
          <p:cNvCxnSpPr>
            <a:cxnSpLocks noChangeShapeType="1"/>
          </p:cNvCxnSpPr>
          <p:nvPr/>
        </p:nvCxnSpPr>
        <p:spPr bwMode="auto">
          <a:xfrm>
            <a:off x="1476375" y="4206875"/>
            <a:ext cx="5500688" cy="1588"/>
          </a:xfrm>
          <a:prstGeom prst="straightConnector1">
            <a:avLst/>
          </a:prstGeom>
          <a:noFill/>
          <a:ln w="38100">
            <a:solidFill>
              <a:srgbClr val="000000"/>
            </a:solidFill>
            <a:prstDash val="dash"/>
            <a:round/>
            <a:headEnd/>
            <a:tailEnd type="triangle" w="lg" len="lg"/>
          </a:ln>
          <a:extLst>
            <a:ext uri="{909E8E84-426E-40DD-AFC4-6F175D3DCCD1}">
              <a14:hiddenFill xmlns:a14="http://schemas.microsoft.com/office/drawing/2010/main">
                <a:noFill/>
              </a14:hiddenFill>
            </a:ext>
          </a:extLst>
        </p:spPr>
      </p:cxnSp>
      <p:cxnSp>
        <p:nvCxnSpPr>
          <p:cNvPr id="35850" name="AutoShape 18"/>
          <p:cNvCxnSpPr>
            <a:cxnSpLocks noChangeShapeType="1"/>
          </p:cNvCxnSpPr>
          <p:nvPr/>
        </p:nvCxnSpPr>
        <p:spPr bwMode="auto">
          <a:xfrm rot="5400000" flipH="1" flipV="1">
            <a:off x="-143668" y="4253706"/>
            <a:ext cx="3238500" cy="1587"/>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sp>
        <p:nvSpPr>
          <p:cNvPr id="35851" name="Text Box 4"/>
          <p:cNvSpPr txBox="1">
            <a:spLocks noChangeArrowheads="1"/>
          </p:cNvSpPr>
          <p:nvPr/>
        </p:nvSpPr>
        <p:spPr bwMode="auto">
          <a:xfrm>
            <a:off x="7034213" y="4329113"/>
            <a:ext cx="1254125" cy="32861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humans</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52" name="Text Box 4"/>
          <p:cNvSpPr txBox="1">
            <a:spLocks noChangeArrowheads="1"/>
          </p:cNvSpPr>
          <p:nvPr/>
        </p:nvSpPr>
        <p:spPr bwMode="auto">
          <a:xfrm>
            <a:off x="5383213" y="3394075"/>
            <a:ext cx="1714500" cy="327025"/>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computers</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53" name="Text Box 4"/>
          <p:cNvSpPr txBox="1">
            <a:spLocks noChangeArrowheads="1"/>
          </p:cNvSpPr>
          <p:nvPr/>
        </p:nvSpPr>
        <p:spPr bwMode="auto">
          <a:xfrm>
            <a:off x="3548063" y="1849438"/>
            <a:ext cx="2071687" cy="79851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humans </a:t>
            </a:r>
            <a:b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b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b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b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computers</a:t>
            </a:r>
            <a:endParaRPr kumimoji="1" lang="sl-SI" alt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cxnSp>
        <p:nvCxnSpPr>
          <p:cNvPr id="35854" name="AutoShape 19"/>
          <p:cNvCxnSpPr>
            <a:cxnSpLocks noChangeShapeType="1"/>
          </p:cNvCxnSpPr>
          <p:nvPr/>
        </p:nvCxnSpPr>
        <p:spPr bwMode="auto">
          <a:xfrm rot="5400000" flipH="1" flipV="1">
            <a:off x="6512719" y="1242219"/>
            <a:ext cx="1571625" cy="928687"/>
          </a:xfrm>
          <a:prstGeom prst="straightConnector1">
            <a:avLst/>
          </a:prstGeom>
          <a:noFill/>
          <a:ln w="1270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35855" name="AutoShape 3"/>
          <p:cNvCxnSpPr>
            <a:cxnSpLocks noChangeShapeType="1"/>
          </p:cNvCxnSpPr>
          <p:nvPr/>
        </p:nvCxnSpPr>
        <p:spPr bwMode="auto">
          <a:xfrm flipV="1">
            <a:off x="1476375" y="2492375"/>
            <a:ext cx="5429250" cy="1714500"/>
          </a:xfrm>
          <a:prstGeom prst="straightConnector1">
            <a:avLst/>
          </a:prstGeom>
          <a:noFill/>
          <a:ln w="127000">
            <a:solidFill>
              <a:srgbClr val="000000"/>
            </a:solidFill>
            <a:prstDash val="sysDot"/>
            <a:round/>
            <a:headEnd/>
            <a:tailEnd type="none" w="lg" len="lg"/>
          </a:ln>
          <a:extLst>
            <a:ext uri="{909E8E84-426E-40DD-AFC4-6F175D3DCCD1}">
              <a14:hiddenFill xmlns:a14="http://schemas.microsoft.com/office/drawing/2010/main">
                <a:noFill/>
              </a14:hiddenFill>
            </a:ext>
          </a:extLst>
        </p:spPr>
      </p:cxnSp>
      <p:sp>
        <p:nvSpPr>
          <p:cNvPr id="35856" name="TextBox 1"/>
          <p:cNvSpPr txBox="1">
            <a:spLocks noChangeArrowheads="1"/>
          </p:cNvSpPr>
          <p:nvPr/>
        </p:nvSpPr>
        <p:spPr bwMode="auto">
          <a:xfrm>
            <a:off x="7796213" y="1470025"/>
            <a:ext cx="1357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1800" b="1" i="0" u="none" strike="noStrike" kern="1200" cap="none" spc="0" normalizeH="0" baseline="0" noProof="0" dirty="0" err="1">
                <a:ln>
                  <a:noFill/>
                </a:ln>
                <a:solidFill>
                  <a:srgbClr val="010199"/>
                </a:solidFill>
                <a:effectLst/>
                <a:uLnTx/>
                <a:uFillTx/>
                <a:latin typeface="Arial" panose="020B0604020202020204" pitchFamily="34" charset="0"/>
                <a:ea typeface="+mn-ea"/>
                <a:cs typeface="Arial" panose="020B0604020202020204" pitchFamily="34" charset="0"/>
              </a:rPr>
              <a:t>Kurtzweil</a:t>
            </a:r>
            <a:endParaRPr kumimoji="0" lang="sl-SI" altLang="sl-SI" sz="1800" b="1" i="0" u="none" strike="noStrike" kern="1200" cap="none" spc="0" normalizeH="0" baseline="0" noProof="0" dirty="0">
              <a:ln>
                <a:noFill/>
              </a:ln>
              <a:solidFill>
                <a:srgbClr val="010199"/>
              </a:solidFill>
              <a:effectLst/>
              <a:uLnTx/>
              <a:uFillTx/>
              <a:latin typeface="Arial" panose="020B0604020202020204" pitchFamily="34" charset="0"/>
              <a:ea typeface="+mn-ea"/>
              <a:cs typeface="Arial" panose="020B0604020202020204" pitchFamily="34" charset="0"/>
            </a:endParaRPr>
          </a:p>
        </p:txBody>
      </p:sp>
      <p:sp>
        <p:nvSpPr>
          <p:cNvPr id="35857" name="Rectangle 18"/>
          <p:cNvSpPr>
            <a:spLocks noChangeArrowheads="1"/>
          </p:cNvSpPr>
          <p:nvPr/>
        </p:nvSpPr>
        <p:spPr bwMode="auto">
          <a:xfrm>
            <a:off x="660400" y="282575"/>
            <a:ext cx="82089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Humans</a:t>
            </a:r>
            <a: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t> </a:t>
            </a: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versus</a:t>
            </a:r>
            <a: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t> </a:t>
            </a: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computers</a:t>
            </a:r>
            <a:endPar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endParaRPr>
          </a:p>
        </p:txBody>
      </p:sp>
      <p:sp>
        <p:nvSpPr>
          <p:cNvPr id="35858" name="Text Box 4"/>
          <p:cNvSpPr txBox="1">
            <a:spLocks noChangeArrowheads="1"/>
          </p:cNvSpPr>
          <p:nvPr/>
        </p:nvSpPr>
        <p:spPr bwMode="auto">
          <a:xfrm>
            <a:off x="7861300" y="2563813"/>
            <a:ext cx="1292225" cy="56356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Fermi parad</a:t>
            </a: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ox</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59" name="Text Box 4"/>
          <p:cNvSpPr txBox="1">
            <a:spLocks noChangeArrowheads="1"/>
          </p:cNvSpPr>
          <p:nvPr/>
        </p:nvSpPr>
        <p:spPr bwMode="auto">
          <a:xfrm>
            <a:off x="3033713" y="4762500"/>
            <a:ext cx="1150937" cy="56356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Moore</a:t>
            </a: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’s</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law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DE1D2A-18D4-47C9-8B77-0BD5AF8800F7}"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22" name="Picture 21"/>
          <p:cNvPicPr>
            <a:picLocks noChangeAspect="1"/>
          </p:cNvPicPr>
          <p:nvPr/>
        </p:nvPicPr>
        <p:blipFill>
          <a:blip r:embed="rId5"/>
          <a:stretch>
            <a:fillRect/>
          </a:stretch>
        </p:blipFill>
        <p:spPr>
          <a:xfrm>
            <a:off x="107504" y="6209570"/>
            <a:ext cx="1231499" cy="676715"/>
          </a:xfrm>
          <a:prstGeom prst="rect">
            <a:avLst/>
          </a:prstGeom>
        </p:spPr>
      </p:pic>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21.12.2023</a:t>
            </a:r>
          </a:p>
        </p:txBody>
      </p:sp>
    </p:spTree>
    <p:extLst>
      <p:ext uri="{BB962C8B-B14F-4D97-AF65-F5344CB8AC3E}">
        <p14:creationId xmlns:p14="http://schemas.microsoft.com/office/powerpoint/2010/main" val="2384357501"/>
      </p:ext>
    </p:extLst>
  </p:cSld>
  <p:clrMapOvr>
    <a:masterClrMapping/>
  </p:clrMapOvr>
  <p:transition spd="med">
    <p:wipe dir="r"/>
  </p:transition>
</p:sld>
</file>

<file path=ppt/tags/tag1.xml><?xml version="1.0" encoding="utf-8"?>
<p:tagLst xmlns:a="http://schemas.openxmlformats.org/drawingml/2006/main" xmlns:r="http://schemas.openxmlformats.org/officeDocument/2006/relationships" xmlns:p="http://schemas.openxmlformats.org/presentationml/2006/main">
  <p:tag name="BRANCHTO" val="262"/>
  <p:tag name="HOTSPOTTYPE" val="DefinedInNavigator"/>
  <p:tag name="DEFINEDINNAVIGATOR" val="True"/>
</p:tagLst>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Default Design">
  <a:themeElements>
    <a:clrScheme name="">
      <a:dk1>
        <a:srgbClr val="000000"/>
      </a:dk1>
      <a:lt1>
        <a:srgbClr val="FFFFFF"/>
      </a:lt1>
      <a:dk2>
        <a:srgbClr val="99CCFF"/>
      </a:dk2>
      <a:lt2>
        <a:srgbClr val="FF9900"/>
      </a:lt2>
      <a:accent1>
        <a:srgbClr val="D60093"/>
      </a:accent1>
      <a:accent2>
        <a:srgbClr val="FFFF66"/>
      </a:accent2>
      <a:accent3>
        <a:srgbClr val="CAE2FF"/>
      </a:accent3>
      <a:accent4>
        <a:srgbClr val="DADADA"/>
      </a:accent4>
      <a:accent5>
        <a:srgbClr val="E8AAC8"/>
      </a:accent5>
      <a:accent6>
        <a:srgbClr val="E7E75C"/>
      </a:accent6>
      <a:hlink>
        <a:srgbClr val="FF9933"/>
      </a:hlink>
      <a:folHlink>
        <a:srgbClr val="FFCCFF"/>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2075" tIns="46038" rIns="92075" bIns="46038" numCol="1" anchor="t" anchorCtr="0" compatLnSpc="1">
        <a:prstTxWarp prst="textNoShape">
          <a:avLst/>
        </a:prstTxWarp>
      </a:bodyPr>
      <a:lstStyle>
        <a:defPPr marL="0" marR="0" indent="0" algn="l" defTabSz="914400" rtl="0" eaLnBrk="0" fontAlgn="base" latinLnBrk="0" hangingPunct="0">
          <a:lnSpc>
            <a:spcPct val="85000"/>
          </a:lnSpc>
          <a:spcBef>
            <a:spcPct val="20000"/>
          </a:spcBef>
          <a:spcAft>
            <a:spcPct val="0"/>
          </a:spcAft>
          <a:buClr>
            <a:schemeClr val="hlink"/>
          </a:buClr>
          <a:buSzPct val="70000"/>
          <a:buFont typeface="Wingdings" pitchFamily="2" charset="2"/>
          <a:buNone/>
          <a:tabLst/>
          <a:defRPr kumimoji="0" lang="en-US" sz="3200" b="0"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2075" tIns="46038" rIns="92075" bIns="46038" numCol="1" anchor="t" anchorCtr="0" compatLnSpc="1">
        <a:prstTxWarp prst="textNoShape">
          <a:avLst/>
        </a:prstTxWarp>
      </a:bodyPr>
      <a:lstStyle>
        <a:defPPr marL="0" marR="0" indent="0" algn="l" defTabSz="914400" rtl="0" eaLnBrk="0" fontAlgn="base" latinLnBrk="0" hangingPunct="0">
          <a:lnSpc>
            <a:spcPct val="85000"/>
          </a:lnSpc>
          <a:spcBef>
            <a:spcPct val="20000"/>
          </a:spcBef>
          <a:spcAft>
            <a:spcPct val="0"/>
          </a:spcAft>
          <a:buClr>
            <a:schemeClr val="hlink"/>
          </a:buClr>
          <a:buSzPct val="70000"/>
          <a:buFont typeface="Wingdings" pitchFamily="2" charset="2"/>
          <a:buNone/>
          <a:tabLst/>
          <a:defRPr kumimoji="0" lang="en-US" sz="3200" b="0" i="0" u="none" strike="noStrike" cap="none" normalizeH="0" baseline="0" smtClean="0">
            <a:ln>
              <a:noFill/>
            </a:ln>
            <a:solidFill>
              <a:schemeClr val="bg2"/>
            </a:solidFill>
            <a:effectLst/>
            <a:latin typeface="Arial" charset="0"/>
          </a:defRPr>
        </a:defPPr>
      </a:lstStyle>
    </a:lnDef>
  </a:objectDefaults>
  <a:extraClrSchemeLst>
    <a:extraClrScheme>
      <a:clrScheme name="Default Design 1">
        <a:dk1>
          <a:srgbClr val="000000"/>
        </a:dk1>
        <a:lt1>
          <a:srgbClr val="FFFFFF"/>
        </a:lt1>
        <a:dk2>
          <a:srgbClr val="996633"/>
        </a:dk2>
        <a:lt2>
          <a:srgbClr val="FF9900"/>
        </a:lt2>
        <a:accent1>
          <a:srgbClr val="D60093"/>
        </a:accent1>
        <a:accent2>
          <a:srgbClr val="FFFF66"/>
        </a:accent2>
        <a:accent3>
          <a:srgbClr val="CAB8AD"/>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
      <a:clrScheme name="Default Design 2">
        <a:dk1>
          <a:srgbClr val="FFFFCC"/>
        </a:dk1>
        <a:lt1>
          <a:srgbClr val="FFFFFF"/>
        </a:lt1>
        <a:dk2>
          <a:srgbClr val="FFFFCC"/>
        </a:dk2>
        <a:lt2>
          <a:srgbClr val="996600"/>
        </a:lt2>
        <a:accent1>
          <a:srgbClr val="FFCC00"/>
        </a:accent1>
        <a:accent2>
          <a:srgbClr val="6666FF"/>
        </a:accent2>
        <a:accent3>
          <a:srgbClr val="FFFFE2"/>
        </a:accent3>
        <a:accent4>
          <a:srgbClr val="DADADA"/>
        </a:accent4>
        <a:accent5>
          <a:srgbClr val="FFE2AA"/>
        </a:accent5>
        <a:accent6>
          <a:srgbClr val="5C5CE7"/>
        </a:accent6>
        <a:hlink>
          <a:srgbClr val="999933"/>
        </a:hlink>
        <a:folHlink>
          <a:srgbClr val="99006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990066"/>
        </a:dk2>
        <a:lt2>
          <a:srgbClr val="008080"/>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6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139973"/>
      </a:accent1>
      <a:accent2>
        <a:srgbClr val="EACE00"/>
      </a:accent2>
      <a:accent3>
        <a:srgbClr val="ED7D31"/>
      </a:accent3>
      <a:accent4>
        <a:srgbClr val="5B9BD5"/>
      </a:accent4>
      <a:accent5>
        <a:srgbClr val="954F72"/>
      </a:accent5>
      <a:accent6>
        <a:srgbClr val="0D674D"/>
      </a:accent6>
      <a:hlink>
        <a:srgbClr val="4472C4"/>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9" id="{72267E7E-94D5-4E76-B450-BC03BE98E704}" vid="{9677C212-BFAC-45F8-AC81-9D5ED1CE4F3D}"/>
    </a:ext>
  </a:extLst>
</a:theme>
</file>

<file path=ppt/theme/theme2.xml><?xml version="1.0" encoding="utf-8"?>
<a:theme xmlns:a="http://schemas.openxmlformats.org/drawingml/2006/main" name="1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Ocean</Template>
  <TotalTime>13633</TotalTime>
  <Words>2946</Words>
  <Application>Microsoft Office PowerPoint</Application>
  <PresentationFormat>Diaprojekcija na zaslonu (4:3)</PresentationFormat>
  <Paragraphs>549</Paragraphs>
  <Slides>44</Slides>
  <Notes>23</Notes>
  <HiddenSlides>0</HiddenSlides>
  <MMClips>0</MMClips>
  <ScaleCrop>false</ScaleCrop>
  <HeadingPairs>
    <vt:vector size="6" baseType="variant">
      <vt:variant>
        <vt:lpstr>Uporabljene pisave</vt:lpstr>
      </vt:variant>
      <vt:variant>
        <vt:i4>9</vt:i4>
      </vt:variant>
      <vt:variant>
        <vt:lpstr>Tema</vt:lpstr>
      </vt:variant>
      <vt:variant>
        <vt:i4>19</vt:i4>
      </vt:variant>
      <vt:variant>
        <vt:lpstr>Naslovi diapozitivov</vt:lpstr>
      </vt:variant>
      <vt:variant>
        <vt:i4>44</vt:i4>
      </vt:variant>
    </vt:vector>
  </HeadingPairs>
  <TitlesOfParts>
    <vt:vector size="72" baseType="lpstr">
      <vt:lpstr>Arial</vt:lpstr>
      <vt:lpstr>Arial Narrow</vt:lpstr>
      <vt:lpstr>Book Antiqua</vt:lpstr>
      <vt:lpstr>Calibri</vt:lpstr>
      <vt:lpstr>Calibri Light</vt:lpstr>
      <vt:lpstr>Monotype Sorts</vt:lpstr>
      <vt:lpstr>Tahoma</vt:lpstr>
      <vt:lpstr>Times New Roman</vt:lpstr>
      <vt:lpstr>Wingdings</vt:lpstr>
      <vt:lpstr>Ocean</vt:lpstr>
      <vt:lpstr>1_Ocean</vt:lpstr>
      <vt:lpstr>5_Ocean</vt:lpstr>
      <vt:lpstr>4_Ocean</vt:lpstr>
      <vt:lpstr>7_Office Theme</vt:lpstr>
      <vt:lpstr>16_Office Theme</vt:lpstr>
      <vt:lpstr>7_Ocean</vt:lpstr>
      <vt:lpstr>17_Office Theme</vt:lpstr>
      <vt:lpstr>2_Ocean</vt:lpstr>
      <vt:lpstr>43_Office Theme</vt:lpstr>
      <vt:lpstr>31_Office Theme</vt:lpstr>
      <vt:lpstr>68_Office Theme</vt:lpstr>
      <vt:lpstr>18_Office Theme</vt:lpstr>
      <vt:lpstr>Default Design</vt:lpstr>
      <vt:lpstr>Office Theme</vt:lpstr>
      <vt:lpstr>1_Office Theme</vt:lpstr>
      <vt:lpstr>6_Ocean</vt:lpstr>
      <vt:lpstr>19_Office Theme</vt:lpstr>
      <vt:lpstr>Tema de Office</vt:lpstr>
      <vt:lpstr>     Information society, AI, superintelligence, agents, BI, AmI, cognitive science</vt:lpstr>
      <vt:lpstr>               COURSE</vt:lpstr>
      <vt:lpstr>World-wide competitions Sussex-Huawei, XPRIZE 250.000 $ 6 out of 10</vt:lpstr>
      <vt:lpstr>Show COVID-19 progress months in advance and find best measures – program sent to all EU ministries 20% better than humans!  Which methods? Multiple knowledge use of AI</vt:lpstr>
      <vt:lpstr>     DEFINITIONS</vt:lpstr>
      <vt:lpstr>PowerPointova predstavitev</vt:lpstr>
      <vt:lpstr>PowerPointova predstavitev</vt:lpstr>
      <vt:lpstr>PowerPointova predstavitev</vt:lpstr>
      <vt:lpstr>PowerPointova predstavitev</vt:lpstr>
      <vt:lpstr>Human longevity - Fermi paradox  </vt:lpstr>
      <vt:lpstr>PowerPointova predstavitev</vt:lpstr>
      <vt:lpstr>PowerPointova predstavitev</vt:lpstr>
      <vt:lpstr>PowerPointova predstavitev</vt:lpstr>
      <vt:lpstr>Demography / environment: Fast human growth will destroy human civilisation – exponential</vt:lpstr>
      <vt:lpstr>PowerPointova predstavitev</vt:lpstr>
      <vt:lpstr>PowerPointova predstavitev</vt:lpstr>
      <vt:lpstr>          HUMAN PROGRESS</vt:lpstr>
      <vt:lpstr>Basics about science</vt:lpstr>
      <vt:lpstr>Vaccine hesitancy</vt:lpstr>
      <vt:lpstr>Is ideology hurting science and civilization Flynn effect, fake science (1+1 subjective?)</vt:lpstr>
      <vt:lpstr>Where is the truth?</vt:lpstr>
      <vt:lpstr>Where is the truth?</vt:lpstr>
      <vt:lpstr>A COUPLE OF PREDICTIONS WORLD SHARE</vt:lpstr>
      <vt:lpstr>Middle-class consumption</vt:lpstr>
      <vt:lpstr>PowerPointova predstavitev</vt:lpstr>
      <vt:lpstr>     Information society</vt:lpstr>
      <vt:lpstr>PowerPointova predstavitev</vt:lpstr>
      <vt:lpstr>PowerPointova predstavitev</vt:lpstr>
      <vt:lpstr>PowerPointova predstavitev</vt:lpstr>
      <vt:lpstr>Moore’s law</vt:lpstr>
      <vt:lpstr>Computer chess</vt:lpstr>
      <vt:lpstr>     THE INFLUENCE OF AI</vt:lpstr>
      <vt:lpstr>   THE INFLUENCE OF AI</vt:lpstr>
      <vt:lpstr>   2021 AI https://data-science-ua.com/blog/top-ai-achievements-of-2021-so-far</vt:lpstr>
      <vt:lpstr>Creative AI IJCAI-ECAI report: emerginghttps://www.informatica.si/index.php/informatica/article/view/4366/1899</vt:lpstr>
      <vt:lpstr>Razvoj človeštva</vt:lpstr>
      <vt:lpstr>Information society</vt:lpstr>
      <vt:lpstr>Singularity / superintelligence  </vt:lpstr>
      <vt:lpstr>Superintelligence - Humans  </vt:lpstr>
      <vt:lpstr>Future ?                 </vt:lpstr>
      <vt:lpstr>             Unbelivable progress!    </vt:lpstr>
      <vt:lpstr>             Unbelivable progress!     Dangers ahead – mysterious (hyperglobalisation)     </vt:lpstr>
      <vt:lpstr>             Unbelivable progress!     Dangers ahead – mysterious (hyperglobalisation)  Superintelligence is our savior!   </vt:lpstr>
      <vt:lpstr>      Thank you</vt:lpstr>
    </vt:vector>
  </TitlesOfParts>
  <Company>Gams Family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Slovenijo v informacijsko družbo</dc:title>
  <dc:creator>Gams</dc:creator>
  <cp:lastModifiedBy>mezi</cp:lastModifiedBy>
  <cp:revision>502</cp:revision>
  <dcterms:created xsi:type="dcterms:W3CDTF">2000-03-19T21:32:30Z</dcterms:created>
  <dcterms:modified xsi:type="dcterms:W3CDTF">2023-11-23T13:36:02Z</dcterms:modified>
</cp:coreProperties>
</file>