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029" autoAdjust="0"/>
  </p:normalViewPr>
  <p:slideViewPr>
    <p:cSldViewPr>
      <p:cViewPr varScale="1">
        <p:scale>
          <a:sx n="91" d="100"/>
          <a:sy n="91" d="100"/>
        </p:scale>
        <p:origin x="-22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4B31E-6E27-4CB3-BF63-0CC58A90E0CC}" type="datetimeFigureOut">
              <a:rPr lang="sl-SI" smtClean="0"/>
              <a:t>13.1.2014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36DE-EF29-4942-8B14-BCAD38CB85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2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0597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sl-SI" sz="1200" b="0" i="0" kern="1200" baseline="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7613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73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65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1932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6712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47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575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496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b="0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6361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936DE-EF29-4942-8B14-BCAD38CB850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276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9E03CB-C27A-4EFB-BAE5-B0A224ECA555}" type="datetime1">
              <a:rPr lang="en-US" smtClean="0"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E5FB2-9863-4273-ACB6-A99E5896024B}" type="datetime1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9262E-BA4E-473F-8584-96EDEB9DB67C}" type="datetime1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68687-C13D-4C58-9034-D7BF81C6ACD0}" type="datetime1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07944"/>
            <a:ext cx="1088232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10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BA28A-8FE4-47EE-97F2-7809B7914F5F}" type="datetime1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F1D78-BC91-44F8-9C68-5D042148FE2D}" type="datetime1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26C27-2876-49DA-A041-94D70FA74272}" type="datetime1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7A723-1A3A-4B37-95E8-04839C4957F3}" type="datetime1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0B2D2-0424-49E4-844E-66A9D70D3E41}" type="datetime1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DE3920-B266-4757-98F9-16A9402DC780}" type="datetime1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7101E-4C13-4102-AA7E-EF87FE525842}" type="datetime1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F1AC4D-0AB9-42FC-B899-F798791ADD7C}" type="datetime1">
              <a:rPr lang="en-US" smtClean="0"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ct-r.psy.cmu.ed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itemaker.umich.edu/soa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://www.youtube.com/watch?v=VM1PGpvCEHI#t=25m47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ocw.mit.edu/courses/brain-and-cognitive-sciences/index.htm" TargetMode="External"/><Relationship Id="rId7" Type="http://schemas.openxmlformats.org/officeDocument/2006/relationships/hyperlink" Target="http://ocw.mit.edu/courses/brain-and-cognitive-sciences/9-916-a-probability-and-causality-in-human-cognition-spring-2003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mit.edu/courses/brain-and-cognitive-sciences/9-29j-introduction-to-computational-neuroscience-spring-2004/" TargetMode="External"/><Relationship Id="rId5" Type="http://schemas.openxmlformats.org/officeDocument/2006/relationships/hyperlink" Target="http://ocw.mit.edu/courses/brain-and-cognitive-sciences/9-66j-computational-cognitive-science-fall-2004" TargetMode="External"/><Relationship Id="rId4" Type="http://schemas.openxmlformats.org/officeDocument/2006/relationships/hyperlink" Target="http://ocw.mit.edu/courses/brain-and-cognitive-sciences/9-52-c-computational-cognitive-science-spring-2003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ymsys.stanford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c.cmu.ed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cnbc.cmu.edu/classsch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gnitivesciencesociety.org/study_program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coursera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lectures.net/mlss2010_sardini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deolectures.net/mlss2010_chater_csfml/" TargetMode="External"/><Relationship Id="rId4" Type="http://schemas.openxmlformats.org/officeDocument/2006/relationships/hyperlink" Target="http://videolectures.net/mlss2010_tenenbaum_csfml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M1PGpvCEHI#t=8m43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direct.com/science/article/pii/S1389041708000557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Cognitive Sciences</a:t>
            </a:r>
            <a:br>
              <a:rPr lang="en-US" dirty="0" smtClean="0"/>
            </a:br>
            <a:r>
              <a:rPr lang="en-US" sz="3000" dirty="0" smtClean="0"/>
              <a:t>Materials for further study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8093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l-SI" sz="3000" dirty="0" smtClean="0"/>
              <a:t>Vedrana Vidulin</a:t>
            </a:r>
          </a:p>
          <a:p>
            <a:pPr algn="ctr">
              <a:spcBef>
                <a:spcPts val="2400"/>
              </a:spcBef>
            </a:pPr>
            <a:r>
              <a:rPr lang="sl-SI" sz="2200" dirty="0" err="1"/>
              <a:t>vedrana.vidulin@ijs.si</a:t>
            </a:r>
            <a:endParaRPr lang="sl-SI" sz="2200" dirty="0" smtClean="0"/>
          </a:p>
          <a:p>
            <a:pPr algn="ctr"/>
            <a:r>
              <a:rPr lang="sl-SI" sz="2200" dirty="0" smtClean="0"/>
              <a:t>Jožef Stefan Institute, Ljubljana, </a:t>
            </a:r>
            <a:r>
              <a:rPr lang="sl-SI" sz="2200" dirty="0" err="1" smtClean="0"/>
              <a:t>Slovenia</a:t>
            </a:r>
            <a:endParaRPr lang="sl-SI" sz="2200" dirty="0" smtClean="0"/>
          </a:p>
          <a:p>
            <a:pPr algn="ctr"/>
            <a:r>
              <a:rPr lang="sl-SI" sz="2200" dirty="0" smtClean="0"/>
              <a:t>13.1.2014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37990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38072"/>
          </a:xfrm>
        </p:spPr>
        <p:txBody>
          <a:bodyPr/>
          <a:lstStyle/>
          <a:p>
            <a:r>
              <a:rPr lang="en-US" dirty="0" smtClean="0"/>
              <a:t>ACT-R (</a:t>
            </a:r>
            <a:r>
              <a:rPr lang="en-US" dirty="0" smtClean="0">
                <a:hlinkClick r:id="rId3"/>
              </a:rPr>
              <a:t>http://act-r.psy.cmu.edu</a:t>
            </a:r>
            <a:r>
              <a:rPr lang="en-US" dirty="0" smtClean="0"/>
              <a:t>) was constructed with the primary aim to simulate and understand human cognition.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ACT-R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199"/>
            <a:ext cx="5562600" cy="351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6180" y="6216195"/>
            <a:ext cx="23407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00" dirty="0" smtClean="0"/>
              <a:t>(</a:t>
            </a:r>
            <a:r>
              <a:rPr lang="en-US" sz="1000" dirty="0" smtClean="0"/>
              <a:t>Source</a:t>
            </a:r>
            <a:r>
              <a:rPr lang="sl-SI" sz="1000" dirty="0" smtClean="0"/>
              <a:t>: </a:t>
            </a:r>
            <a:r>
              <a:rPr lang="sl-SI" sz="1000" dirty="0">
                <a:hlinkClick r:id="rId3"/>
              </a:rPr>
              <a:t>http://</a:t>
            </a:r>
            <a:r>
              <a:rPr lang="sl-SI" sz="1000" dirty="0" smtClean="0">
                <a:hlinkClick r:id="rId3"/>
              </a:rPr>
              <a:t>act-r.psy.cmu.edu</a:t>
            </a:r>
            <a:r>
              <a:rPr lang="sl-SI" sz="1000" dirty="0" smtClean="0"/>
              <a:t>)</a:t>
            </a:r>
            <a:endParaRPr lang="sl-SI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725" y="152400"/>
            <a:ext cx="1076325" cy="128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60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432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SOAR (</a:t>
            </a:r>
            <a:r>
              <a:rPr lang="en-US" dirty="0" smtClean="0">
                <a:hlinkClick r:id="rId3"/>
              </a:rPr>
              <a:t>http://sitemaker.umich.edu/soar</a:t>
            </a:r>
            <a:r>
              <a:rPr lang="en-US" dirty="0" smtClean="0"/>
              <a:t>) was constructed with the primary aim to develop computational systems that exhibit intelligent behavior.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work on the full range of tasks expected of an intelligent agent, from highly routine to extremely difficult, open-ended problems</a:t>
            </a:r>
          </a:p>
          <a:p>
            <a:pPr lvl="1"/>
            <a:r>
              <a:rPr lang="en-US" dirty="0" smtClean="0"/>
              <a:t>represent and use appropriate forms of knowledge, such as procedural, semantic, and episodic</a:t>
            </a:r>
          </a:p>
          <a:p>
            <a:pPr lvl="1"/>
            <a:r>
              <a:rPr lang="en-US" dirty="0" smtClean="0"/>
              <a:t>interact with the outside world, and</a:t>
            </a:r>
          </a:p>
          <a:p>
            <a:pPr lvl="1"/>
            <a:r>
              <a:rPr lang="en-US" dirty="0" smtClean="0"/>
              <a:t>learn about all aspects of the tasks and its performance on them.</a:t>
            </a:r>
            <a:endParaRPr lang="sl-SI" dirty="0" smtClean="0"/>
          </a:p>
          <a:p>
            <a:r>
              <a:rPr lang="en-US" dirty="0">
                <a:hlinkClick r:id="rId4"/>
              </a:rPr>
              <a:t>A short introduction into </a:t>
            </a:r>
            <a:r>
              <a:rPr lang="sl-SI" dirty="0" smtClean="0">
                <a:hlinkClick r:id="rId4"/>
              </a:rPr>
              <a:t>SOAR </a:t>
            </a:r>
            <a:r>
              <a:rPr lang="en-US" dirty="0" smtClean="0">
                <a:hlinkClick r:id="rId4"/>
              </a:rPr>
              <a:t>cognitive architecture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200" dirty="0" smtClean="0"/>
              <a:t>(25:47 </a:t>
            </a:r>
            <a:r>
              <a:rPr lang="sl-SI" sz="2200" dirty="0"/>
              <a:t>– </a:t>
            </a:r>
            <a:r>
              <a:rPr lang="sl-SI" sz="2200" dirty="0" smtClean="0"/>
              <a:t>28:15)</a:t>
            </a:r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dirty="0" smtClean="0"/>
              <a:t> of 1</a:t>
            </a:r>
            <a:r>
              <a:rPr lang="sl-SI" dirty="0" smtClean="0"/>
              <a:t>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7905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6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Courses in cognitive sciences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Lectures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Cognitive architectures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382000" cy="4690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MIT – Department of Brain and Cognitive Sciences</a:t>
            </a:r>
            <a:br>
              <a:rPr lang="en-US" dirty="0" smtClean="0"/>
            </a:br>
            <a:r>
              <a:rPr lang="en-US" sz="1800" dirty="0" smtClean="0">
                <a:hlinkClick r:id="rId3"/>
              </a:rPr>
              <a:t>http://ocw.mit.edu/courses/brain-and-cognitive-sciences/index.htm</a:t>
            </a:r>
            <a:endParaRPr lang="en-US" sz="1800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Aim of the proposed courses: to study the human brain by combining the theoretical power of computational neuroscience and cognitive science</a:t>
            </a:r>
            <a:r>
              <a:rPr lang="sl-SI" dirty="0" smtClean="0"/>
              <a:t>s</a:t>
            </a:r>
            <a:r>
              <a:rPr lang="en-US" dirty="0" smtClean="0"/>
              <a:t> with the experimental technologies of neurobiology, neuroscience, and psychology.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Undergraduate and postgraduate courses with online materials:</a:t>
            </a:r>
          </a:p>
          <a:p>
            <a:pPr lvl="2"/>
            <a:r>
              <a:rPr lang="en-US" dirty="0" smtClean="0"/>
              <a:t>Computational Cognitive Science (</a:t>
            </a:r>
            <a:r>
              <a:rPr lang="en-US" dirty="0" smtClean="0">
                <a:hlinkClick r:id="rId4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2</a:t>
            </a:r>
            <a:r>
              <a:rPr lang="en-US" dirty="0" smtClean="0"/>
              <a:t>)</a:t>
            </a:r>
            <a:r>
              <a:rPr lang="en-US" dirty="0" smtClean="0">
                <a:hlinkClick r:id="rId4"/>
              </a:rPr>
              <a:t> 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Introduction to Computational Neuroscience</a:t>
            </a:r>
            <a:endParaRPr lang="en-US" dirty="0" smtClean="0"/>
          </a:p>
          <a:p>
            <a:pPr lvl="2"/>
            <a:r>
              <a:rPr lang="en-US" dirty="0" smtClean="0">
                <a:hlinkClick r:id="rId7"/>
              </a:rPr>
              <a:t>Probability and Causality in Human Cognition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</a:t>
            </a:r>
            <a:r>
              <a:rPr lang="sl-SI" dirty="0" smtClean="0"/>
              <a:t> (1)</a:t>
            </a:r>
            <a:endParaRPr lang="sl-SI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304800"/>
            <a:ext cx="32956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3267"/>
            <a:ext cx="8382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20238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Stanford University – Symbolic System Program</a:t>
            </a:r>
            <a:br>
              <a:rPr lang="en-US" dirty="0" smtClean="0"/>
            </a:br>
            <a:r>
              <a:rPr lang="en-US" sz="1700" dirty="0" smtClean="0">
                <a:hlinkClick r:id="rId3"/>
              </a:rPr>
              <a:t>http://symsys.stanford.edu</a:t>
            </a:r>
            <a:endParaRPr lang="en-US" sz="1700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Focuses on computers and minds: artificial and natural systems that use symbols to communicate, and to represent information.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Undergraduate and master‘s degree courses in:</a:t>
            </a:r>
          </a:p>
          <a:p>
            <a:endParaRPr lang="sl-S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Courses</a:t>
            </a:r>
            <a:r>
              <a:rPr lang="sl-SI" dirty="0" smtClean="0"/>
              <a:t> (2)</a:t>
            </a:r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2209800" cy="115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800"/>
            <a:ext cx="2209800" cy="24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3392424"/>
            <a:ext cx="6096000" cy="3276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2"/>
            <a:r>
              <a:rPr lang="en-US" dirty="0" smtClean="0"/>
              <a:t>cognitive science</a:t>
            </a:r>
          </a:p>
          <a:p>
            <a:pPr lvl="2"/>
            <a:r>
              <a:rPr lang="en-US" dirty="0" smtClean="0"/>
              <a:t>artificial intelligence</a:t>
            </a:r>
          </a:p>
          <a:p>
            <a:pPr lvl="2"/>
            <a:r>
              <a:rPr lang="en-US" dirty="0" smtClean="0"/>
              <a:t>human-computer interaction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Example courses:</a:t>
            </a:r>
          </a:p>
          <a:p>
            <a:pPr lvl="2"/>
            <a:r>
              <a:rPr lang="en-US" dirty="0" smtClean="0"/>
              <a:t>Introduction to Cognitive and Information Sciences</a:t>
            </a:r>
          </a:p>
          <a:p>
            <a:pPr lvl="2"/>
            <a:r>
              <a:rPr lang="en-US" dirty="0" smtClean="0"/>
              <a:t>Research Methods in the Cognitive and Information Sciences</a:t>
            </a:r>
          </a:p>
          <a:p>
            <a:pPr lvl="2"/>
            <a:r>
              <a:rPr lang="en-US" dirty="0" smtClean="0"/>
              <a:t>Cognition in Interaction Design, etc.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CMU and UP – Center for the Neural Basis of Cognition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http://www.cnbc.cmu.edu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Aim is to investigate cognitive and neural mechanisms that underlie biological intelligence and to transfer the knowledge to the areas of artificial intelligence, robotics, education and medicine.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hlinkClick r:id="rId4"/>
              </a:rPr>
              <a:t>Undergraduate and postgraduate courses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Statistical Methods for Neuroscience and Psychology</a:t>
            </a:r>
            <a:endParaRPr lang="en-US" dirty="0" smtClean="0"/>
          </a:p>
          <a:p>
            <a:pPr lvl="1"/>
            <a:r>
              <a:rPr lang="en-US" dirty="0" smtClean="0"/>
              <a:t>Cognitive Robotics</a:t>
            </a:r>
          </a:p>
          <a:p>
            <a:pPr lvl="1"/>
            <a:r>
              <a:rPr lang="en-US" dirty="0" smtClean="0"/>
              <a:t>Applications of Cognitive Science, etc.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Courses</a:t>
            </a:r>
            <a:r>
              <a:rPr lang="sl-SI" dirty="0" smtClean="0"/>
              <a:t> (3)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"/>
            <a:ext cx="3124200" cy="91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6448"/>
            <a:ext cx="2057400" cy="60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Cognitive Science Society – Academic programs in Cognitive Science</a:t>
            </a:r>
            <a:br>
              <a:rPr lang="en-US" dirty="0" smtClean="0"/>
            </a:br>
            <a:r>
              <a:rPr lang="en-US" sz="2000" dirty="0" smtClean="0">
                <a:hlinkClick r:id="rId3"/>
              </a:rPr>
              <a:t>http://cognitivesciencesociety.org/study_programs.html</a:t>
            </a:r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Free online courses related to the topics in cognitive science at </a:t>
            </a:r>
            <a:r>
              <a:rPr lang="en-US" dirty="0" smtClean="0">
                <a:hlinkClick r:id="rId4"/>
              </a:rPr>
              <a:t>Coursera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Computational Neuroscience – University of Washington</a:t>
            </a:r>
            <a:endParaRPr lang="sl-SI" dirty="0" smtClean="0"/>
          </a:p>
          <a:p>
            <a:pPr lvl="1"/>
            <a:r>
              <a:rPr lang="en-US" dirty="0"/>
              <a:t>Synapses, Neurons and </a:t>
            </a:r>
            <a:r>
              <a:rPr lang="en-US" dirty="0" smtClean="0"/>
              <a:t>Brains</a:t>
            </a:r>
            <a:r>
              <a:rPr lang="sl-SI" dirty="0"/>
              <a:t> </a:t>
            </a:r>
            <a:r>
              <a:rPr lang="sl-SI" dirty="0" smtClean="0"/>
              <a:t>– </a:t>
            </a:r>
            <a:r>
              <a:rPr lang="en-US" dirty="0" smtClean="0"/>
              <a:t>The Hebrew University of Jerusalem</a:t>
            </a:r>
          </a:p>
          <a:p>
            <a:pPr lvl="1"/>
            <a:r>
              <a:rPr lang="en-US" dirty="0" smtClean="0"/>
              <a:t>Artificial Intelligence Planning – University of Edinburgh</a:t>
            </a:r>
          </a:p>
          <a:p>
            <a:pPr lvl="1"/>
            <a:r>
              <a:rPr lang="en-US" dirty="0" smtClean="0"/>
              <a:t>Natural Language Processing – Stanford University</a:t>
            </a:r>
          </a:p>
          <a:p>
            <a:pPr lvl="1"/>
            <a:r>
              <a:rPr lang="en-US" dirty="0" smtClean="0"/>
              <a:t>Machine Learning – Stanford University</a:t>
            </a:r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Courses</a:t>
            </a:r>
            <a:r>
              <a:rPr lang="sl-SI" dirty="0" smtClean="0"/>
              <a:t> (4)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3087756"/>
            <a:ext cx="1381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433" y="1417983"/>
            <a:ext cx="752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2359"/>
            <a:ext cx="8229600" cy="44622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hlinkClick r:id="rId3"/>
              </a:rPr>
              <a:t>Cognitive Science and Machine Learning Summer School (MLSS), Sardinia </a:t>
            </a:r>
            <a:r>
              <a:rPr lang="en-US" dirty="0" smtClean="0">
                <a:hlinkClick r:id="rId3"/>
              </a:rPr>
              <a:t>2010</a:t>
            </a:r>
            <a:endParaRPr lang="sl-SI" dirty="0" smtClean="0"/>
          </a:p>
          <a:p>
            <a:pPr lvl="1"/>
            <a:r>
              <a:rPr lang="en-US" dirty="0" smtClean="0"/>
              <a:t>Joshua B. </a:t>
            </a:r>
            <a:r>
              <a:rPr lang="en-US" dirty="0" err="1" smtClean="0"/>
              <a:t>Tenenbaum</a:t>
            </a:r>
            <a:r>
              <a:rPr lang="en-US" dirty="0" smtClean="0"/>
              <a:t>, Department of Brain and Cognitive Sciences, MIT - </a:t>
            </a:r>
            <a:r>
              <a:rPr lang="en-US" b="1" dirty="0" smtClean="0"/>
              <a:t>What is cognitive science?</a:t>
            </a:r>
            <a:br>
              <a:rPr lang="en-US" b="1" dirty="0" smtClean="0"/>
            </a:br>
            <a:r>
              <a:rPr lang="en-US" sz="1600" dirty="0" smtClean="0">
                <a:hlinkClick r:id="rId4"/>
              </a:rPr>
              <a:t>http://videolectures.net/mlss2010_tenenbaum_csfml/</a:t>
            </a:r>
            <a:r>
              <a:rPr lang="en-US" sz="1600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Nick </a:t>
            </a:r>
            <a:r>
              <a:rPr lang="en-US" dirty="0" err="1" smtClean="0"/>
              <a:t>Chater</a:t>
            </a:r>
            <a:r>
              <a:rPr lang="en-US" dirty="0" smtClean="0"/>
              <a:t>, Department of Psychology, University College London</a:t>
            </a:r>
            <a:br>
              <a:rPr lang="en-US" dirty="0" smtClean="0"/>
            </a:br>
            <a:r>
              <a:rPr lang="en-US" dirty="0" smtClean="0"/>
              <a:t>Tom Griffiths, Computational Cognitive Science Lab, Department of Psychology, UC Berkeley - </a:t>
            </a:r>
            <a:r>
              <a:rPr lang="en-US" b="1" dirty="0" smtClean="0"/>
              <a:t>Cognitive science for machine learning</a:t>
            </a:r>
            <a:br>
              <a:rPr lang="en-US" b="1" dirty="0" smtClean="0"/>
            </a:br>
            <a:r>
              <a:rPr lang="en-US" sz="1600" dirty="0" smtClean="0">
                <a:hlinkClick r:id="rId5"/>
              </a:rPr>
              <a:t>http://videolectures.net/mlss2010_chater_csfml/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1414271"/>
          </a:xfrm>
        </p:spPr>
        <p:txBody>
          <a:bodyPr>
            <a:noAutofit/>
          </a:bodyPr>
          <a:lstStyle/>
          <a:p>
            <a:r>
              <a:rPr lang="en-US" sz="2300" b="1" dirty="0" smtClean="0"/>
              <a:t>Cognitive architectures</a:t>
            </a:r>
            <a:r>
              <a:rPr lang="en-US" sz="2300" dirty="0" smtClean="0"/>
              <a:t> are tools for modeling intelligent systems, enabling design and implementation of capabilities characteristic for human intelligence.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architectures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3133437"/>
            <a:ext cx="6934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Perception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4999" y="3874655"/>
            <a:ext cx="1990437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38600" y="3874655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Decision making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3881582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Prediction &amp; monitoring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0383" y="4645891"/>
            <a:ext cx="1995054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Problem solving &amp; planning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4645891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Reasoning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4645891"/>
            <a:ext cx="274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Remembering, reflection &amp; learning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0" y="5410200"/>
            <a:ext cx="34671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Action execution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6400" y="5410200"/>
            <a:ext cx="33528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Interaction &amp; communication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65868" y="4261592"/>
            <a:ext cx="2690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err="1" smtClean="0"/>
              <a:t>Environment</a:t>
            </a:r>
            <a:endParaRPr lang="sl-SI" sz="3200" dirty="0"/>
          </a:p>
        </p:txBody>
      </p:sp>
      <p:sp>
        <p:nvSpPr>
          <p:cNvPr id="23" name="Left Arrow 22"/>
          <p:cNvSpPr/>
          <p:nvPr/>
        </p:nvSpPr>
        <p:spPr>
          <a:xfrm flipH="1">
            <a:off x="1353128" y="3313545"/>
            <a:ext cx="457200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Left Arrow 23"/>
          <p:cNvSpPr/>
          <p:nvPr/>
        </p:nvSpPr>
        <p:spPr>
          <a:xfrm>
            <a:off x="1353128" y="5590309"/>
            <a:ext cx="457200" cy="228600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64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1033271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300" dirty="0">
                <a:hlinkClick r:id="rId3"/>
              </a:rPr>
              <a:t>A short introduction into cognitive </a:t>
            </a:r>
            <a:r>
              <a:rPr lang="en-US" sz="2300" dirty="0" smtClean="0">
                <a:hlinkClick r:id="rId3"/>
              </a:rPr>
              <a:t>architectures</a:t>
            </a:r>
            <a:r>
              <a:rPr lang="sl-SI" sz="2300" dirty="0" smtClean="0"/>
              <a:t/>
            </a:r>
            <a:br>
              <a:rPr lang="sl-SI" sz="2300" dirty="0" smtClean="0"/>
            </a:br>
            <a:r>
              <a:rPr lang="sl-SI" sz="2300" dirty="0" smtClean="0"/>
              <a:t>(8:43 </a:t>
            </a:r>
            <a:r>
              <a:rPr lang="sl-SI" sz="2300" dirty="0"/>
              <a:t>– 19:10</a:t>
            </a:r>
            <a:r>
              <a:rPr lang="sl-SI" sz="23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sl-SI" dirty="0" smtClean="0"/>
              <a:t> </a:t>
            </a:r>
            <a:r>
              <a:rPr lang="en-US" dirty="0" smtClean="0"/>
              <a:t>of</a:t>
            </a:r>
            <a:r>
              <a:rPr lang="sl-SI" dirty="0" smtClean="0"/>
              <a:t> 11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</a:t>
            </a:r>
            <a:r>
              <a:rPr lang="en-US" dirty="0" smtClean="0"/>
              <a:t>architectures</a:t>
            </a:r>
            <a:r>
              <a:rPr lang="sl-SI" dirty="0" smtClean="0"/>
              <a:t> (2)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3166870"/>
            <a:ext cx="11620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252596"/>
            <a:ext cx="6172200" cy="16242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300" dirty="0" smtClean="0"/>
              <a:t>Langley, P., Laird, J.E., and Rogers, S. </a:t>
            </a:r>
            <a:r>
              <a:rPr lang="en-US" sz="2300" dirty="0" smtClean="0">
                <a:hlinkClick r:id="rId5"/>
              </a:rPr>
              <a:t>Cognitive architectures: Research issues and challenges</a:t>
            </a:r>
            <a:r>
              <a:rPr lang="en-US" sz="2300" dirty="0" smtClean="0"/>
              <a:t>, </a:t>
            </a:r>
            <a:r>
              <a:rPr lang="en-US" sz="2300" i="1" dirty="0" smtClean="0"/>
              <a:t>Cognitive Systems Research</a:t>
            </a:r>
            <a:r>
              <a:rPr lang="en-US" sz="2300" dirty="0" smtClean="0"/>
              <a:t> </a:t>
            </a:r>
            <a:r>
              <a:rPr lang="en-US" sz="2300" b="1" dirty="0" smtClean="0"/>
              <a:t>10</a:t>
            </a:r>
            <a:r>
              <a:rPr lang="en-US" sz="2300" dirty="0" smtClean="0"/>
              <a:t> (2009) 141-160.</a:t>
            </a:r>
          </a:p>
          <a:p>
            <a:endParaRPr lang="sl-SI" sz="2300" dirty="0"/>
          </a:p>
        </p:txBody>
      </p:sp>
    </p:spTree>
    <p:extLst>
      <p:ext uri="{BB962C8B-B14F-4D97-AF65-F5344CB8AC3E}">
        <p14:creationId xmlns:p14="http://schemas.microsoft.com/office/powerpoint/2010/main" val="417965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3642</TotalTime>
  <Words>377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Cognitive Sciences Materials for further study</vt:lpstr>
      <vt:lpstr>Content</vt:lpstr>
      <vt:lpstr>Courses (1)</vt:lpstr>
      <vt:lpstr>Courses (2)</vt:lpstr>
      <vt:lpstr>Courses (3)</vt:lpstr>
      <vt:lpstr>Courses (4)</vt:lpstr>
      <vt:lpstr>Lectures</vt:lpstr>
      <vt:lpstr>Cognitive architectures</vt:lpstr>
      <vt:lpstr>Cognitive architectures (2)</vt:lpstr>
      <vt:lpstr>ACT-R</vt:lpstr>
      <vt:lpstr>SOAR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Vedrana</dc:creator>
  <cp:lastModifiedBy>Vedrana Vidulin</cp:lastModifiedBy>
  <cp:revision>309</cp:revision>
  <dcterms:created xsi:type="dcterms:W3CDTF">2006-08-16T00:00:00Z</dcterms:created>
  <dcterms:modified xsi:type="dcterms:W3CDTF">2014-01-13T09:47:33Z</dcterms:modified>
</cp:coreProperties>
</file>