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1.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2.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4.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22" r:id="rId3"/>
    <p:sldMasterId id="2147483734" r:id="rId4"/>
    <p:sldMasterId id="2147483746" r:id="rId5"/>
    <p:sldMasterId id="2147483758" r:id="rId6"/>
    <p:sldMasterId id="2147483782" r:id="rId7"/>
    <p:sldMasterId id="2147483821" r:id="rId8"/>
    <p:sldMasterId id="2147483833" r:id="rId9"/>
    <p:sldMasterId id="2147483846" r:id="rId10"/>
    <p:sldMasterId id="2147483861" r:id="rId11"/>
    <p:sldMasterId id="2147483874" r:id="rId12"/>
    <p:sldMasterId id="2147483887" r:id="rId13"/>
    <p:sldMasterId id="2147483912" r:id="rId14"/>
    <p:sldMasterId id="2147483926" r:id="rId15"/>
  </p:sldMasterIdLst>
  <p:notesMasterIdLst>
    <p:notesMasterId r:id="rId46"/>
  </p:notesMasterIdLst>
  <p:sldIdLst>
    <p:sldId id="256" r:id="rId16"/>
    <p:sldId id="278" r:id="rId17"/>
    <p:sldId id="339" r:id="rId18"/>
    <p:sldId id="320" r:id="rId19"/>
    <p:sldId id="329" r:id="rId20"/>
    <p:sldId id="330" r:id="rId21"/>
    <p:sldId id="332" r:id="rId22"/>
    <p:sldId id="333" r:id="rId23"/>
    <p:sldId id="311" r:id="rId24"/>
    <p:sldId id="310" r:id="rId25"/>
    <p:sldId id="314" r:id="rId26"/>
    <p:sldId id="315" r:id="rId27"/>
    <p:sldId id="269" r:id="rId28"/>
    <p:sldId id="280" r:id="rId29"/>
    <p:sldId id="338" r:id="rId30"/>
    <p:sldId id="289" r:id="rId31"/>
    <p:sldId id="336" r:id="rId32"/>
    <p:sldId id="321" r:id="rId33"/>
    <p:sldId id="337" r:id="rId34"/>
    <p:sldId id="294" r:id="rId35"/>
    <p:sldId id="316" r:id="rId36"/>
    <p:sldId id="317" r:id="rId37"/>
    <p:sldId id="324" r:id="rId38"/>
    <p:sldId id="322" r:id="rId39"/>
    <p:sldId id="293" r:id="rId40"/>
    <p:sldId id="281" r:id="rId41"/>
    <p:sldId id="279" r:id="rId42"/>
    <p:sldId id="282" r:id="rId43"/>
    <p:sldId id="283" r:id="rId44"/>
    <p:sldId id="277" r:id="rId45"/>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85" autoAdjust="0"/>
  </p:normalViewPr>
  <p:slideViewPr>
    <p:cSldViewPr>
      <p:cViewPr varScale="1">
        <p:scale>
          <a:sx n="99" d="100"/>
          <a:sy n="99" d="100"/>
        </p:scale>
        <p:origin x="52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350832266325228E-2"/>
          <c:y val="7.4548702245552628E-2"/>
          <c:w val="0.8979124280399633"/>
          <c:h val="0.57701359987065026"/>
        </c:manualLayout>
      </c:layout>
      <c:barChart>
        <c:barDir val="col"/>
        <c:grouping val="clustered"/>
        <c:varyColors val="0"/>
        <c:ser>
          <c:idx val="0"/>
          <c:order val="0"/>
          <c:tx>
            <c:strRef>
              <c:f>Sheet4!$E$3</c:f>
              <c:strCache>
                <c:ptCount val="1"/>
                <c:pt idx="0">
                  <c:v>Score</c:v>
                </c:pt>
              </c:strCache>
            </c:strRef>
          </c:tx>
          <c:spPr>
            <a:ln w="28575"/>
          </c:spPr>
          <c:invertIfNegative val="0"/>
          <c:dPt>
            <c:idx val="0"/>
            <c:invertIfNegative val="0"/>
            <c:bubble3D val="0"/>
            <c:spPr>
              <a:solidFill>
                <a:schemeClr val="bg1">
                  <a:lumMod val="50000"/>
                </a:schemeClr>
              </a:solidFill>
              <a:ln w="28575"/>
            </c:spPr>
            <c:extLst>
              <c:ext xmlns:c16="http://schemas.microsoft.com/office/drawing/2014/chart" uri="{C3380CC4-5D6E-409C-BE32-E72D297353CC}">
                <c16:uniqueId val="{00000001-0F24-4BB3-BBFF-D4D964FF2E40}"/>
              </c:ext>
            </c:extLst>
          </c:dPt>
          <c:dPt>
            <c:idx val="1"/>
            <c:invertIfNegative val="0"/>
            <c:bubble3D val="0"/>
            <c:spPr>
              <a:solidFill>
                <a:schemeClr val="bg1">
                  <a:lumMod val="50000"/>
                </a:schemeClr>
              </a:solidFill>
              <a:ln w="28575"/>
            </c:spPr>
            <c:extLst>
              <c:ext xmlns:c16="http://schemas.microsoft.com/office/drawing/2014/chart" uri="{C3380CC4-5D6E-409C-BE32-E72D297353CC}">
                <c16:uniqueId val="{00000003-0F24-4BB3-BBFF-D4D964FF2E40}"/>
              </c:ext>
            </c:extLst>
          </c:dPt>
          <c:dPt>
            <c:idx val="3"/>
            <c:invertIfNegative val="0"/>
            <c:bubble3D val="0"/>
            <c:spPr>
              <a:solidFill>
                <a:schemeClr val="bg1">
                  <a:lumMod val="50000"/>
                </a:schemeClr>
              </a:solidFill>
              <a:ln w="28575"/>
            </c:spPr>
            <c:extLst>
              <c:ext xmlns:c16="http://schemas.microsoft.com/office/drawing/2014/chart" uri="{C3380CC4-5D6E-409C-BE32-E72D297353CC}">
                <c16:uniqueId val="{00000005-0F24-4BB3-BBFF-D4D964FF2E40}"/>
              </c:ext>
            </c:extLst>
          </c:dPt>
          <c:dPt>
            <c:idx val="6"/>
            <c:invertIfNegative val="0"/>
            <c:bubble3D val="0"/>
            <c:spPr>
              <a:solidFill>
                <a:schemeClr val="bg1">
                  <a:lumMod val="50000"/>
                </a:schemeClr>
              </a:solidFill>
              <a:ln w="28575"/>
            </c:spPr>
            <c:extLst>
              <c:ext xmlns:c16="http://schemas.microsoft.com/office/drawing/2014/chart" uri="{C3380CC4-5D6E-409C-BE32-E72D297353CC}">
                <c16:uniqueId val="{00000007-0F24-4BB3-BBFF-D4D964FF2E40}"/>
              </c:ext>
            </c:extLst>
          </c:dPt>
          <c:dPt>
            <c:idx val="7"/>
            <c:invertIfNegative val="0"/>
            <c:bubble3D val="0"/>
            <c:spPr>
              <a:ln w="28575">
                <a:solidFill>
                  <a:srgbClr val="FF0000"/>
                </a:solidFill>
              </a:ln>
            </c:spPr>
            <c:extLst>
              <c:ext xmlns:c16="http://schemas.microsoft.com/office/drawing/2014/chart" uri="{C3380CC4-5D6E-409C-BE32-E72D297353CC}">
                <c16:uniqueId val="{00000009-0F24-4BB3-BBFF-D4D964FF2E40}"/>
              </c:ext>
            </c:extLst>
          </c:dPt>
          <c:cat>
            <c:strRef>
              <c:f>Sheet4!$D$4:$D$11</c:f>
              <c:strCache>
                <c:ptCount val="8"/>
                <c:pt idx="0">
                  <c:v>Dublin (Ireland) </c:v>
                </c:pt>
                <c:pt idx="1">
                  <c:v>Chiba'12 (Japan) </c:v>
                </c:pt>
                <c:pt idx="2">
                  <c:v>Chiba'13 (Japan) </c:v>
                </c:pt>
                <c:pt idx="3">
                  <c:v>CMU&amp;Utah (USA) </c:v>
                </c:pt>
                <c:pt idx="4">
                  <c:v>Seville'13 (Spain) </c:v>
                </c:pt>
                <c:pt idx="5">
                  <c:v>CNR (Italy) </c:v>
                </c:pt>
                <c:pt idx="6">
                  <c:v>Seville'12 (Spain) </c:v>
                </c:pt>
                <c:pt idx="7">
                  <c:v>JSI (Slovenia) </c:v>
                </c:pt>
              </c:strCache>
            </c:strRef>
          </c:cat>
          <c:val>
            <c:numRef>
              <c:f>Sheet4!$E$4:$E$11</c:f>
              <c:numCache>
                <c:formatCode>General</c:formatCode>
                <c:ptCount val="8"/>
                <c:pt idx="0">
                  <c:v>2.67</c:v>
                </c:pt>
                <c:pt idx="1">
                  <c:v>3.13</c:v>
                </c:pt>
                <c:pt idx="2">
                  <c:v>4.8599999999999985</c:v>
                </c:pt>
                <c:pt idx="3">
                  <c:v>6.51</c:v>
                </c:pt>
                <c:pt idx="4">
                  <c:v>6.89</c:v>
                </c:pt>
                <c:pt idx="5">
                  <c:v>6.94</c:v>
                </c:pt>
                <c:pt idx="6">
                  <c:v>7.07</c:v>
                </c:pt>
                <c:pt idx="7">
                  <c:v>8.3600000000000048</c:v>
                </c:pt>
              </c:numCache>
            </c:numRef>
          </c:val>
          <c:extLst>
            <c:ext xmlns:c16="http://schemas.microsoft.com/office/drawing/2014/chart" uri="{C3380CC4-5D6E-409C-BE32-E72D297353CC}">
              <c16:uniqueId val="{0000000A-0F24-4BB3-BBFF-D4D964FF2E40}"/>
            </c:ext>
          </c:extLst>
        </c:ser>
        <c:dLbls>
          <c:showLegendKey val="0"/>
          <c:showVal val="0"/>
          <c:showCatName val="0"/>
          <c:showSerName val="0"/>
          <c:showPercent val="0"/>
          <c:showBubbleSize val="0"/>
        </c:dLbls>
        <c:gapWidth val="150"/>
        <c:axId val="107235744"/>
        <c:axId val="370142032"/>
      </c:barChart>
      <c:catAx>
        <c:axId val="107235744"/>
        <c:scaling>
          <c:orientation val="minMax"/>
        </c:scaling>
        <c:delete val="0"/>
        <c:axPos val="b"/>
        <c:numFmt formatCode="General" sourceLinked="0"/>
        <c:majorTickMark val="out"/>
        <c:minorTickMark val="none"/>
        <c:tickLblPos val="nextTo"/>
        <c:txPr>
          <a:bodyPr/>
          <a:lstStyle/>
          <a:p>
            <a:pPr>
              <a:defRPr sz="700"/>
            </a:pPr>
            <a:endParaRPr lang="en-US"/>
          </a:p>
        </c:txPr>
        <c:crossAx val="370142032"/>
        <c:crosses val="autoZero"/>
        <c:auto val="1"/>
        <c:lblAlgn val="ctr"/>
        <c:lblOffset val="100"/>
        <c:noMultiLvlLbl val="0"/>
      </c:catAx>
      <c:valAx>
        <c:axId val="370142032"/>
        <c:scaling>
          <c:orientation val="minMax"/>
          <c:max val="10"/>
        </c:scaling>
        <c:delete val="0"/>
        <c:axPos val="l"/>
        <c:majorGridlines/>
        <c:title>
          <c:tx>
            <c:rich>
              <a:bodyPr rot="-5400000" vert="horz"/>
              <a:lstStyle/>
              <a:p>
                <a:pPr>
                  <a:defRPr sz="600"/>
                </a:pPr>
                <a:r>
                  <a:rPr lang="en-GB" sz="600"/>
                  <a:t>Score (0 - 10)</a:t>
                </a:r>
              </a:p>
            </c:rich>
          </c:tx>
          <c:layout/>
          <c:overlay val="0"/>
        </c:title>
        <c:numFmt formatCode="General" sourceLinked="1"/>
        <c:majorTickMark val="out"/>
        <c:minorTickMark val="none"/>
        <c:tickLblPos val="nextTo"/>
        <c:txPr>
          <a:bodyPr/>
          <a:lstStyle/>
          <a:p>
            <a:pPr>
              <a:defRPr sz="700"/>
            </a:pPr>
            <a:endParaRPr lang="en-US"/>
          </a:p>
        </c:txPr>
        <c:crossAx val="107235744"/>
        <c:crosses val="autoZero"/>
        <c:crossBetween val="between"/>
        <c:majorUnit val="2"/>
      </c:valAx>
    </c:plotArea>
    <c:plotVisOnly val="1"/>
    <c:dispBlanksAs val="gap"/>
    <c:showDLblsOverMax val="0"/>
  </c:chart>
  <c:txPr>
    <a:bodyPr/>
    <a:lstStyle/>
    <a:p>
      <a:pPr>
        <a:defRPr sz="1000"/>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55.wmf"/></Relationships>
</file>

<file path=ppt/drawings/drawing1.xml><?xml version="1.0" encoding="utf-8"?>
<c:userShapes xmlns:c="http://schemas.openxmlformats.org/drawingml/2006/chart">
  <cdr:relSizeAnchor xmlns:cdr="http://schemas.openxmlformats.org/drawingml/2006/chartDrawing">
    <cdr:from>
      <cdr:x>0.1052</cdr:x>
      <cdr:y>0.09531</cdr:y>
    </cdr:from>
    <cdr:to>
      <cdr:x>0.33918</cdr:x>
      <cdr:y>0.33241</cdr:y>
    </cdr:to>
    <cdr:sp macro="" textlink="">
      <cdr:nvSpPr>
        <cdr:cNvPr id="2" name="TextBox 4"/>
        <cdr:cNvSpPr txBox="1"/>
      </cdr:nvSpPr>
      <cdr:spPr>
        <a:xfrm xmlns:a="http://schemas.openxmlformats.org/drawingml/2006/main">
          <a:off x="328202" y="178107"/>
          <a:ext cx="729980" cy="443072"/>
        </a:xfrm>
        <a:prstGeom xmlns:a="http://schemas.openxmlformats.org/drawingml/2006/main" prst="rect">
          <a:avLst/>
        </a:prstGeom>
        <a:noFill xmlns:a="http://schemas.openxmlformats.org/drawingml/2006/mai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marL="285750" indent="-285750">
            <a:buFont typeface="Wingdings" panose="05000000000000000000" pitchFamily="2" charset="2"/>
            <a:buChar char="§"/>
          </a:pPr>
          <a:r>
            <a:rPr lang="sl-SI" sz="800" b="1" dirty="0" smtClean="0">
              <a:solidFill>
                <a:schemeClr val="bg1">
                  <a:lumMod val="50000"/>
                </a:schemeClr>
              </a:solidFill>
            </a:rPr>
            <a:t>2012</a:t>
          </a:r>
        </a:p>
        <a:p xmlns:a="http://schemas.openxmlformats.org/drawingml/2006/main">
          <a:pPr marL="285750" indent="-285750">
            <a:buFont typeface="Wingdings" panose="05000000000000000000" pitchFamily="2" charset="2"/>
            <a:buChar char="§"/>
          </a:pPr>
          <a:r>
            <a:rPr lang="sl-SI" sz="800" b="1" dirty="0" smtClean="0">
              <a:solidFill>
                <a:srgbClr val="0070C0"/>
              </a:solidFill>
            </a:rPr>
            <a:t>2013</a:t>
          </a:r>
          <a:endParaRPr lang="en-US" sz="800" b="1" dirty="0">
            <a:solidFill>
              <a:srgbClr val="0070C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BF26D-3A1A-46DF-84AC-3CA20C5EB330}" type="datetimeFigureOut">
              <a:rPr lang="en-US" smtClean="0"/>
              <a:t>11/20/2019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8159C3-8C0C-42AB-B94D-E639377026BC}" type="slidenum">
              <a:rPr lang="en-US" smtClean="0"/>
              <a:t>‹#›</a:t>
            </a:fld>
            <a:endParaRPr lang="en-US"/>
          </a:p>
        </p:txBody>
      </p:sp>
    </p:spTree>
    <p:extLst>
      <p:ext uri="{BB962C8B-B14F-4D97-AF65-F5344CB8AC3E}">
        <p14:creationId xmlns:p14="http://schemas.microsoft.com/office/powerpoint/2010/main" val="2766135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8159C3-8C0C-42AB-B94D-E639377026BC}" type="slidenum">
              <a:rPr lang="en-US" smtClean="0"/>
              <a:t>1</a:t>
            </a:fld>
            <a:endParaRPr lang="en-US"/>
          </a:p>
        </p:txBody>
      </p:sp>
    </p:spTree>
    <p:extLst>
      <p:ext uri="{BB962C8B-B14F-4D97-AF65-F5344CB8AC3E}">
        <p14:creationId xmlns:p14="http://schemas.microsoft.com/office/powerpoint/2010/main" val="17862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276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latin typeface="Arial" panose="020B0604020202020204" pitchFamily="34" charset="0"/>
              </a:rPr>
              <a:t>*</a:t>
            </a:r>
            <a:endParaRPr lang="en-US" sz="1200" smtClean="0">
              <a:latin typeface="Arial" panose="020B0604020202020204" pitchFamily="34" charset="0"/>
            </a:endParaRPr>
          </a:p>
        </p:txBody>
      </p:sp>
      <p:sp>
        <p:nvSpPr>
          <p:cNvPr id="2765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latin typeface="Arial" panose="020B0604020202020204" pitchFamily="34" charset="0"/>
              </a:rPr>
              <a:t>07/16/96</a:t>
            </a:r>
            <a:endParaRPr lang="en-US" sz="1200" smtClean="0">
              <a:latin typeface="Arial" panose="020B0604020202020204" pitchFamily="34" charset="0"/>
            </a:endParaRPr>
          </a:p>
        </p:txBody>
      </p:sp>
      <p:sp>
        <p:nvSpPr>
          <p:cNvPr id="2765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latin typeface="Arial" panose="020B0604020202020204" pitchFamily="34" charset="0"/>
              </a:rPr>
              <a:t>*</a:t>
            </a:r>
            <a:endParaRPr lang="en-US" sz="1200" smtClean="0">
              <a:latin typeface="Arial" panose="020B0604020202020204" pitchFamily="34" charset="0"/>
            </a:endParaRPr>
          </a:p>
        </p:txBody>
      </p:sp>
      <p:sp>
        <p:nvSpPr>
          <p:cNvPr id="2765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latin typeface="Arial" panose="020B0604020202020204" pitchFamily="34" charset="0"/>
              </a:rPr>
              <a:t>##</a:t>
            </a:r>
            <a:endParaRPr lang="en-US" sz="1200" smtClean="0">
              <a:latin typeface="Arial" panose="020B0604020202020204" pitchFamily="34" charset="0"/>
            </a:endParaRPr>
          </a:p>
        </p:txBody>
      </p:sp>
    </p:spTree>
    <p:extLst>
      <p:ext uri="{BB962C8B-B14F-4D97-AF65-F5344CB8AC3E}">
        <p14:creationId xmlns:p14="http://schemas.microsoft.com/office/powerpoint/2010/main" val="31313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2355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solidFill>
                  <a:srgbClr val="000000"/>
                </a:solidFill>
                <a:latin typeface="Arial" panose="020B0604020202020204" pitchFamily="34" charset="0"/>
              </a:rPr>
              <a:t>*</a:t>
            </a:r>
          </a:p>
        </p:txBody>
      </p:sp>
      <p:sp>
        <p:nvSpPr>
          <p:cNvPr id="2355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solidFill>
                  <a:srgbClr val="000000"/>
                </a:solidFill>
                <a:latin typeface="Arial" panose="020B0604020202020204" pitchFamily="34" charset="0"/>
              </a:rPr>
              <a:t>07/16/96</a:t>
            </a:r>
          </a:p>
        </p:txBody>
      </p:sp>
      <p:sp>
        <p:nvSpPr>
          <p:cNvPr id="2355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solidFill>
                  <a:srgbClr val="000000"/>
                </a:solidFill>
                <a:latin typeface="Arial" panose="020B0604020202020204" pitchFamily="34" charset="0"/>
              </a:rPr>
              <a:t>*</a:t>
            </a:r>
          </a:p>
        </p:txBody>
      </p:sp>
      <p:sp>
        <p:nvSpPr>
          <p:cNvPr id="2355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solidFill>
                  <a:srgbClr val="000000"/>
                </a:solidFill>
                <a:latin typeface="Arial" panose="020B0604020202020204" pitchFamily="34" charset="0"/>
              </a:rPr>
              <a:t>##</a:t>
            </a:r>
          </a:p>
        </p:txBody>
      </p:sp>
    </p:spTree>
    <p:extLst>
      <p:ext uri="{BB962C8B-B14F-4D97-AF65-F5344CB8AC3E}">
        <p14:creationId xmlns:p14="http://schemas.microsoft.com/office/powerpoint/2010/main" val="27907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smtClean="0"/>
              <a:t>muholovka</a:t>
            </a:r>
            <a:endParaRPr lang="sl-SI" dirty="0"/>
          </a:p>
        </p:txBody>
      </p:sp>
      <p:sp>
        <p:nvSpPr>
          <p:cNvPr id="4" name="Slide Number Placeholder 3"/>
          <p:cNvSpPr>
            <a:spLocks noGrp="1"/>
          </p:cNvSpPr>
          <p:nvPr>
            <p:ph type="sldNum" sz="quarter" idx="10"/>
          </p:nvPr>
        </p:nvSpPr>
        <p:spPr/>
        <p:txBody>
          <a:bodyPr/>
          <a:lstStyle/>
          <a:p>
            <a:fld id="{8B8159C3-8C0C-42AB-B94D-E639377026BC}" type="slidenum">
              <a:rPr lang="en-US" smtClean="0"/>
              <a:t>14</a:t>
            </a:fld>
            <a:endParaRPr lang="en-US"/>
          </a:p>
        </p:txBody>
      </p:sp>
    </p:spTree>
    <p:extLst>
      <p:ext uri="{BB962C8B-B14F-4D97-AF65-F5344CB8AC3E}">
        <p14:creationId xmlns:p14="http://schemas.microsoft.com/office/powerpoint/2010/main" val="329828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grada stranske slike 1"/>
          <p:cNvSpPr>
            <a:spLocks noGrp="1" noRot="1" noChangeAspect="1" noTextEdit="1"/>
          </p:cNvSpPr>
          <p:nvPr>
            <p:ph type="sldImg"/>
          </p:nvPr>
        </p:nvSpPr>
        <p:spPr>
          <a:ln/>
        </p:spPr>
      </p:sp>
      <p:sp>
        <p:nvSpPr>
          <p:cNvPr id="45059" name="Ograda opomb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smtClean="0">
              <a:latin typeface="Arial" panose="020B0604020202020204" pitchFamily="34" charset="0"/>
            </a:endParaRPr>
          </a:p>
        </p:txBody>
      </p:sp>
      <p:sp>
        <p:nvSpPr>
          <p:cNvPr id="45060" name="Ograda številke diapoz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34595E75-8340-48EC-9E53-8A46CCEE9411}" type="slidenum">
              <a:rPr lang="sl-SI" smtClean="0">
                <a:solidFill>
                  <a:srgbClr val="000000"/>
                </a:solidFill>
                <a:latin typeface="Arial" panose="020B0604020202020204" pitchFamily="34" charset="0"/>
              </a:rPr>
              <a:pPr/>
              <a:t>19</a:t>
            </a:fld>
            <a:endParaRPr lang="sl-SI"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58944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l-SI" smtClean="0">
              <a:latin typeface="Arial" pitchFamily="34" charset="0"/>
            </a:endParaRPr>
          </a:p>
        </p:txBody>
      </p:sp>
      <p:sp>
        <p:nvSpPr>
          <p:cNvPr id="297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prstClr val="black"/>
                </a:solidFill>
                <a:latin typeface="Arial" pitchFamily="34" charset="0"/>
              </a:rPr>
              <a:t>*</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prstClr val="black"/>
                </a:solidFill>
                <a:latin typeface="Arial" pitchFamily="34" charset="0"/>
              </a:rPr>
              <a:t>07/16/96</a:t>
            </a:r>
          </a:p>
        </p:txBody>
      </p:sp>
      <p:sp>
        <p:nvSpPr>
          <p:cNvPr id="297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prstClr val="black"/>
                </a:solidFill>
                <a:latin typeface="Arial" pitchFamily="34" charset="0"/>
              </a:rPr>
              <a:t>*</a:t>
            </a:r>
          </a:p>
        </p:txBody>
      </p:sp>
      <p:sp>
        <p:nvSpPr>
          <p:cNvPr id="297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solidFill>
                  <a:prstClr val="black"/>
                </a:solidFill>
                <a:latin typeface="Arial" pitchFamily="34" charset="0"/>
              </a:rPr>
              <a:t>##</a:t>
            </a:r>
          </a:p>
        </p:txBody>
      </p:sp>
    </p:spTree>
    <p:extLst>
      <p:ext uri="{BB962C8B-B14F-4D97-AF65-F5344CB8AC3E}">
        <p14:creationId xmlns:p14="http://schemas.microsoft.com/office/powerpoint/2010/main" val="2128016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wmf"/><Relationship Id="rId7" Type="http://schemas.openxmlformats.org/officeDocument/2006/relationships/hyperlink" Target="http://www.ijs.si/ijsw/IJS" TargetMode="External"/><Relationship Id="rId12"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4.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hyperlink" Target="http://www.ui.savba.sk/"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wmf"/><Relationship Id="rId7" Type="http://schemas.openxmlformats.org/officeDocument/2006/relationships/hyperlink" Target="http://www.ijs.si/ijsw/IJS" TargetMode="External"/><Relationship Id="rId12"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5.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hyperlink" Target="http://www.ui.savba.sk/"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wmf"/><Relationship Id="rId7" Type="http://schemas.openxmlformats.org/officeDocument/2006/relationships/hyperlink" Target="http://www.ijs.si/ijsw/IJS" TargetMode="External"/><Relationship Id="rId12"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Master" Target="../slideMasters/slideMaster6.xml"/><Relationship Id="rId6" Type="http://schemas.openxmlformats.org/officeDocument/2006/relationships/image" Target="../media/image4.png"/><Relationship Id="rId11" Type="http://schemas.openxmlformats.org/officeDocument/2006/relationships/image" Target="../media/image8.jpeg"/><Relationship Id="rId5" Type="http://schemas.openxmlformats.org/officeDocument/2006/relationships/hyperlink" Target="http://www.ui.savba.sk/"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smtClean="0"/>
              <a:t>MPS, 21.11.2019</a:t>
            </a:r>
            <a:endParaRPr lang="sl-SI"/>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smtClean="0"/>
              <a:t>MPS, 21.11.2019</a:t>
            </a:r>
            <a:endParaRPr lang="sl-SI"/>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8C0322-693E-45B3-B209-EF533E42AC8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84858"/>
      </p:ext>
    </p:extLst>
  </p:cSld>
  <p:clrMapOvr>
    <a:masterClrMapping/>
  </p:clrMapOvr>
  <p:transition spd="med">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1D25F4-C7D4-4856-B777-7155C2EDB0C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8998201"/>
      </p:ext>
    </p:extLst>
  </p:cSld>
  <p:clrMapOvr>
    <a:masterClrMapping/>
  </p:clrMapOvr>
  <p:transition spd="med">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8A59586-8484-4906-A645-72237BE819B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60959595"/>
      </p:ext>
    </p:extLst>
  </p:cSld>
  <p:clrMapOvr>
    <a:masterClrMapping/>
  </p:clrMapOvr>
  <p:transition spd="med">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8"/>
          <p:cNvSpPr>
            <a:spLocks noChangeArrowheads="1"/>
          </p:cNvSpPr>
          <p:nvPr/>
        </p:nvSpPr>
        <p:spPr bwMode="auto">
          <a:xfrm>
            <a:off x="4572000" y="5275263"/>
            <a:ext cx="4603750"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5" name="AutoShape 47"/>
          <p:cNvSpPr>
            <a:spLocks noChangeArrowheads="1"/>
          </p:cNvSpPr>
          <p:nvPr/>
        </p:nvSpPr>
        <p:spPr bwMode="auto">
          <a:xfrm>
            <a:off x="0" y="268288"/>
            <a:ext cx="8915400" cy="6589712"/>
          </a:xfrm>
          <a:prstGeom prst="rtTriangle">
            <a:avLst/>
          </a:prstGeom>
          <a:noFill/>
          <a:ln w="9525">
            <a:solidFill>
              <a:schemeClr val="bg1"/>
            </a:solid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6" name="Rectangle 9"/>
          <p:cNvSpPr>
            <a:spLocks noChangeArrowheads="1"/>
          </p:cNvSpPr>
          <p:nvPr/>
        </p:nvSpPr>
        <p:spPr bwMode="auto">
          <a:xfrm>
            <a:off x="15875" y="15240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en-GB" sz="2400">
              <a:solidFill>
                <a:srgbClr val="FFFFFF"/>
              </a:solidFill>
              <a:latin typeface="Times New Roman" pitchFamily="18" charset="0"/>
            </a:endParaRPr>
          </a:p>
        </p:txBody>
      </p:sp>
      <p:sp>
        <p:nvSpPr>
          <p:cNvPr id="7" name="Line 5"/>
          <p:cNvSpPr>
            <a:spLocks noChangeShapeType="1"/>
          </p:cNvSpPr>
          <p:nvPr/>
        </p:nvSpPr>
        <p:spPr bwMode="auto">
          <a:xfrm>
            <a:off x="542925" y="3228975"/>
            <a:ext cx="0" cy="3627438"/>
          </a:xfrm>
          <a:prstGeom prst="line">
            <a:avLst/>
          </a:prstGeom>
          <a:noFill/>
          <a:ln w="12700" cap="sq">
            <a:solidFill>
              <a:schemeClr val="bg1"/>
            </a:solidFill>
            <a:round/>
            <a:headEnd type="none" w="sm" len="sm"/>
            <a:tailEnd type="none" w="sm" len="sm"/>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grpSp>
        <p:nvGrpSpPr>
          <p:cNvPr id="8" name="Group 23"/>
          <p:cNvGrpSpPr>
            <a:grpSpLocks/>
          </p:cNvGrpSpPr>
          <p:nvPr/>
        </p:nvGrpSpPr>
        <p:grpSpPr bwMode="auto">
          <a:xfrm>
            <a:off x="6837363" y="-9525"/>
            <a:ext cx="330200" cy="6875463"/>
            <a:chOff x="4307" y="-6"/>
            <a:chExt cx="208" cy="4331"/>
          </a:xfrm>
        </p:grpSpPr>
        <p:sp>
          <p:nvSpPr>
            <p:cNvPr id="9" name="Rectangle 10"/>
            <p:cNvSpPr>
              <a:spLocks noChangeArrowheads="1"/>
            </p:cNvSpPr>
            <p:nvPr/>
          </p:nvSpPr>
          <p:spPr bwMode="auto">
            <a:xfrm>
              <a:off x="4325" y="4234"/>
              <a:ext cx="48" cy="91"/>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 name="Rectangle 11"/>
            <p:cNvSpPr>
              <a:spLocks noChangeArrowheads="1"/>
            </p:cNvSpPr>
            <p:nvPr/>
          </p:nvSpPr>
          <p:spPr bwMode="auto">
            <a:xfrm>
              <a:off x="4307" y="1920"/>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1" name="Rectangle 12"/>
            <p:cNvSpPr>
              <a:spLocks noChangeArrowheads="1"/>
            </p:cNvSpPr>
            <p:nvPr/>
          </p:nvSpPr>
          <p:spPr bwMode="auto">
            <a:xfrm>
              <a:off x="4499" y="2112"/>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2" name="Rectangle 13"/>
            <p:cNvSpPr>
              <a:spLocks noChangeArrowheads="1"/>
            </p:cNvSpPr>
            <p:nvPr/>
          </p:nvSpPr>
          <p:spPr bwMode="auto">
            <a:xfrm>
              <a:off x="4307" y="2688"/>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3" name="Rectangle 14"/>
            <p:cNvSpPr>
              <a:spLocks noChangeArrowheads="1"/>
            </p:cNvSpPr>
            <p:nvPr/>
          </p:nvSpPr>
          <p:spPr bwMode="auto">
            <a:xfrm>
              <a:off x="4307" y="3456"/>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4" name="Rectangle 15"/>
            <p:cNvSpPr>
              <a:spLocks noChangeArrowheads="1"/>
            </p:cNvSpPr>
            <p:nvPr/>
          </p:nvSpPr>
          <p:spPr bwMode="auto">
            <a:xfrm>
              <a:off x="4499" y="2880"/>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5" name="Rectangle 16"/>
            <p:cNvSpPr>
              <a:spLocks noChangeArrowheads="1"/>
            </p:cNvSpPr>
            <p:nvPr/>
          </p:nvSpPr>
          <p:spPr bwMode="auto">
            <a:xfrm>
              <a:off x="4499" y="3648"/>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6" name="Rectangle 17"/>
            <p:cNvSpPr>
              <a:spLocks noChangeArrowheads="1"/>
            </p:cNvSpPr>
            <p:nvPr/>
          </p:nvSpPr>
          <p:spPr bwMode="auto">
            <a:xfrm>
              <a:off x="4307" y="-6"/>
              <a:ext cx="48" cy="65"/>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7" name="Rectangle 18"/>
            <p:cNvSpPr>
              <a:spLocks noChangeArrowheads="1"/>
            </p:cNvSpPr>
            <p:nvPr/>
          </p:nvSpPr>
          <p:spPr bwMode="auto">
            <a:xfrm>
              <a:off x="4499" y="-5"/>
              <a:ext cx="16" cy="256"/>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8" name="Rectangle 19"/>
            <p:cNvSpPr>
              <a:spLocks noChangeArrowheads="1"/>
            </p:cNvSpPr>
            <p:nvPr/>
          </p:nvSpPr>
          <p:spPr bwMode="auto">
            <a:xfrm>
              <a:off x="4307" y="300"/>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9" name="Rectangle 20"/>
            <p:cNvSpPr>
              <a:spLocks noChangeArrowheads="1"/>
            </p:cNvSpPr>
            <p:nvPr/>
          </p:nvSpPr>
          <p:spPr bwMode="auto">
            <a:xfrm>
              <a:off x="4307" y="1068"/>
              <a:ext cx="48"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0" name="Rectangle 21"/>
            <p:cNvSpPr>
              <a:spLocks noChangeArrowheads="1"/>
            </p:cNvSpPr>
            <p:nvPr/>
          </p:nvSpPr>
          <p:spPr bwMode="auto">
            <a:xfrm>
              <a:off x="4499" y="492"/>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1" name="Rectangle 22"/>
            <p:cNvSpPr>
              <a:spLocks noChangeArrowheads="1"/>
            </p:cNvSpPr>
            <p:nvPr/>
          </p:nvSpPr>
          <p:spPr bwMode="auto">
            <a:xfrm>
              <a:off x="4499" y="1260"/>
              <a:ext cx="16" cy="527"/>
            </a:xfrm>
            <a:prstGeom prst="rect">
              <a:avLst/>
            </a:prstGeom>
            <a:solidFill>
              <a:schemeClr val="bg2">
                <a:alpha val="50000"/>
              </a:schemeClr>
            </a:soli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grpSp>
      <p:sp>
        <p:nvSpPr>
          <p:cNvPr id="22" name="Freeform 50"/>
          <p:cNvSpPr>
            <a:spLocks/>
          </p:cNvSpPr>
          <p:nvPr/>
        </p:nvSpPr>
        <p:spPr bwMode="auto">
          <a:xfrm>
            <a:off x="187325" y="404813"/>
            <a:ext cx="7489825" cy="5541962"/>
          </a:xfrm>
          <a:custGeom>
            <a:avLst/>
            <a:gdLst/>
            <a:ahLst/>
            <a:cxnLst>
              <a:cxn ang="0">
                <a:pos x="4718" y="3491"/>
              </a:cxn>
              <a:cxn ang="0">
                <a:pos x="4718" y="0"/>
              </a:cxn>
              <a:cxn ang="0">
                <a:pos x="0" y="0"/>
              </a:cxn>
            </a:cxnLst>
            <a:rect l="0" t="0" r="r" b="b"/>
            <a:pathLst>
              <a:path w="4718" h="3491">
                <a:moveTo>
                  <a:pt x="4718" y="3491"/>
                </a:moveTo>
                <a:lnTo>
                  <a:pt x="4718" y="0"/>
                </a:lnTo>
                <a:lnTo>
                  <a:pt x="0" y="0"/>
                </a:lnTo>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3" name="Rectangle 51"/>
          <p:cNvSpPr>
            <a:spLocks noChangeArrowheads="1"/>
          </p:cNvSpPr>
          <p:nvPr/>
        </p:nvSpPr>
        <p:spPr bwMode="auto">
          <a:xfrm>
            <a:off x="20638" y="16764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24" name="Arc 42"/>
          <p:cNvSpPr>
            <a:spLocks/>
          </p:cNvSpPr>
          <p:nvPr/>
        </p:nvSpPr>
        <p:spPr bwMode="auto">
          <a:xfrm flipH="1">
            <a:off x="5867400"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3097" name="Rectangle 25"/>
          <p:cNvSpPr>
            <a:spLocks noGrp="1" noChangeArrowheads="1"/>
          </p:cNvSpPr>
          <p:nvPr>
            <p:ph type="subTitle" sz="quarter" idx="1"/>
          </p:nvPr>
        </p:nvSpPr>
        <p:spPr>
          <a:xfrm>
            <a:off x="628650" y="3171825"/>
            <a:ext cx="4970463" cy="2044700"/>
          </a:xfrm>
        </p:spPr>
        <p:txBody>
          <a:bodyPr/>
          <a:lstStyle>
            <a:lvl1pPr marL="0" indent="0">
              <a:lnSpc>
                <a:spcPct val="85000"/>
              </a:lnSpc>
              <a:buFont typeface="Wingdings" pitchFamily="2" charset="2"/>
              <a:buNone/>
              <a:defRPr/>
            </a:lvl1pPr>
          </a:lstStyle>
          <a:p>
            <a:r>
              <a:rPr lang="en-US"/>
              <a:t>Click to edit Master subtitle style</a:t>
            </a:r>
          </a:p>
        </p:txBody>
      </p:sp>
      <p:sp>
        <p:nvSpPr>
          <p:cNvPr id="3098" name="Rectangle 26"/>
          <p:cNvSpPr>
            <a:spLocks noGrp="1" noChangeArrowheads="1"/>
          </p:cNvSpPr>
          <p:nvPr>
            <p:ph type="ctrTitle" sz="quarter"/>
          </p:nvPr>
        </p:nvSpPr>
        <p:spPr>
          <a:xfrm>
            <a:off x="419100" y="1524000"/>
            <a:ext cx="8477250" cy="1371600"/>
          </a:xfrm>
        </p:spPr>
        <p:txBody>
          <a:bodyPr/>
          <a:lstStyle>
            <a:lvl1pPr>
              <a:defRPr>
                <a:solidFill>
                  <a:schemeClr val="tx2"/>
                </a:solidFill>
              </a:defRPr>
            </a:lvl1pPr>
          </a:lstStyle>
          <a:p>
            <a:r>
              <a:rPr lang="en-US"/>
              <a:t>Click to edit Master title style</a:t>
            </a:r>
          </a:p>
        </p:txBody>
      </p:sp>
      <p:sp>
        <p:nvSpPr>
          <p:cNvPr id="25" name="Rectangle 27"/>
          <p:cNvSpPr>
            <a:spLocks noGrp="1" noChangeArrowheads="1"/>
          </p:cNvSpPr>
          <p:nvPr>
            <p:ph type="dt" sz="quarter" idx="10"/>
          </p:nvPr>
        </p:nvSpPr>
        <p:spPr bwMode="auto">
          <a:xfrm>
            <a:off x="685800" y="5257800"/>
            <a:ext cx="3908425" cy="342900"/>
          </a:xfrm>
          <a:prstGeom prst="rect">
            <a:avLst/>
          </a:prstGeom>
          <a:ln>
            <a:miter lim="800000"/>
            <a:headEnd/>
            <a:tailEnd/>
          </a:ln>
        </p:spPr>
        <p:txBody>
          <a:bodyPr vert="horz" wrap="none" lIns="92075" tIns="46038" rIns="92075" bIns="46038" numCol="1" anchor="b" anchorCtr="0" compatLnSpc="1">
            <a:prstTxWarp prst="textNoShape">
              <a:avLst/>
            </a:prstTxWarp>
          </a:bodyPr>
          <a:lstStyle>
            <a:lvl1pPr algn="r">
              <a:lnSpc>
                <a:spcPct val="100000"/>
              </a:lnSpc>
              <a:spcBef>
                <a:spcPct val="0"/>
              </a:spcBef>
              <a:buClrTx/>
              <a:buSzTx/>
              <a:buFontTx/>
              <a:buNone/>
              <a:defRPr kumimoji="1" sz="1200">
                <a:solidFill>
                  <a:schemeClr val="tx1"/>
                </a:solidFill>
                <a:latin typeface="Arial" charset="0"/>
              </a:defRPr>
            </a:lvl1pPr>
          </a:lstStyle>
          <a:p>
            <a:pPr eaLnBrk="0" fontAlgn="base" hangingPunct="0">
              <a:spcAft>
                <a:spcPct val="0"/>
              </a:spcAft>
              <a:defRPr/>
            </a:pPr>
            <a:endParaRPr lang="en-US">
              <a:solidFill>
                <a:srgbClr val="FFFFFF"/>
              </a:solidFill>
            </a:endParaRPr>
          </a:p>
        </p:txBody>
      </p:sp>
      <p:sp>
        <p:nvSpPr>
          <p:cNvPr id="26" name="Rectangle 31"/>
          <p:cNvSpPr>
            <a:spLocks noGrp="1" noChangeArrowheads="1"/>
          </p:cNvSpPr>
          <p:nvPr>
            <p:ph type="ftr" sz="quarter" idx="11"/>
          </p:nvPr>
        </p:nvSpPr>
        <p:spPr>
          <a:xfrm>
            <a:off x="685800" y="5638800"/>
            <a:ext cx="3908425" cy="304800"/>
          </a:xfrm>
        </p:spPr>
        <p:txBody>
          <a:bodyPr/>
          <a:lstStyle>
            <a:lvl1pPr algn="r">
              <a:defRPr sz="1200"/>
            </a:lvl1pPr>
          </a:lstStyle>
          <a:p>
            <a:pPr>
              <a:defRPr/>
            </a:pPr>
            <a:r>
              <a:rPr lang="en-US" smtClean="0">
                <a:solidFill>
                  <a:srgbClr val="FFFFFF"/>
                </a:solidFill>
              </a:rPr>
              <a:t>MPS, 21.11.2019</a:t>
            </a:r>
            <a:endParaRPr lang="en-US">
              <a:solidFill>
                <a:srgbClr val="FFFFFF"/>
              </a:solidFill>
            </a:endParaRPr>
          </a:p>
        </p:txBody>
      </p:sp>
      <p:sp>
        <p:nvSpPr>
          <p:cNvPr id="27" name="Rectangle 2"/>
          <p:cNvSpPr>
            <a:spLocks noGrp="1" noChangeArrowheads="1"/>
          </p:cNvSpPr>
          <p:nvPr>
            <p:ph type="sldNum" sz="quarter" idx="12"/>
          </p:nvPr>
        </p:nvSpPr>
        <p:spPr>
          <a:xfrm>
            <a:off x="7235825" y="6356350"/>
            <a:ext cx="1908175" cy="501650"/>
          </a:xfrm>
        </p:spPr>
        <p:txBody>
          <a:bodyPr wrap="none" lIns="46038" tIns="46038" rIns="46038" bIns="46038"/>
          <a:lstStyle>
            <a:lvl2pPr lvl="1" algn="r">
              <a:lnSpc>
                <a:spcPct val="110000"/>
              </a:lnSpc>
              <a:spcBef>
                <a:spcPct val="0"/>
              </a:spcBef>
              <a:buClrTx/>
              <a:buSzTx/>
              <a:buFontTx/>
              <a:buNone/>
              <a:defRPr kumimoji="1" sz="1400">
                <a:solidFill>
                  <a:schemeClr val="tx1"/>
                </a:solidFill>
                <a:latin typeface="Arial" charset="0"/>
              </a:defRPr>
            </a:lvl2pPr>
          </a:lstStyle>
          <a:p>
            <a:pPr lvl="1">
              <a:defRPr/>
            </a:pPr>
            <a:fld id="{DD71E562-AE5C-4C16-A442-7DC739071CF2}" type="slidenum">
              <a:rPr lang="en-US">
                <a:solidFill>
                  <a:srgbClr val="FFFFFF"/>
                </a:solidFill>
              </a:rPr>
              <a:pPr lvl="1">
                <a:defRPr/>
              </a:pPr>
              <a:t>‹#›</a:t>
            </a:fld>
            <a:endParaRPr lang="en-US">
              <a:solidFill>
                <a:srgbClr val="FFFFFF"/>
              </a:solidFill>
            </a:endParaRPr>
          </a:p>
        </p:txBody>
      </p:sp>
    </p:spTree>
    <p:extLst>
      <p:ext uri="{BB962C8B-B14F-4D97-AF65-F5344CB8AC3E}">
        <p14:creationId xmlns:p14="http://schemas.microsoft.com/office/powerpoint/2010/main" val="95868663"/>
      </p:ext>
    </p:extLst>
  </p:cSld>
  <p:clrMapOvr>
    <a:masterClrMapping/>
  </p:clrMapOvr>
  <p:transition spd="med">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5" name="Rectangle 52"/>
          <p:cNvSpPr>
            <a:spLocks noGrp="1" noChangeArrowheads="1"/>
          </p:cNvSpPr>
          <p:nvPr>
            <p:ph type="sldNum" sz="quarter" idx="11"/>
          </p:nvPr>
        </p:nvSpPr>
        <p:spPr>
          <a:ln/>
        </p:spPr>
        <p:txBody>
          <a:bodyPr/>
          <a:lstStyle>
            <a:lvl1pPr>
              <a:defRPr/>
            </a:lvl1pPr>
          </a:lstStyle>
          <a:p>
            <a:pPr>
              <a:defRPr/>
            </a:pPr>
            <a:fld id="{6A73F488-F7A9-44B8-927B-13AF1860D1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39043017"/>
      </p:ext>
    </p:extLst>
  </p:cSld>
  <p:clrMapOvr>
    <a:masterClrMapping/>
  </p:clrMapOvr>
  <p:transition spd="med">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5" name="Rectangle 52"/>
          <p:cNvSpPr>
            <a:spLocks noGrp="1" noChangeArrowheads="1"/>
          </p:cNvSpPr>
          <p:nvPr>
            <p:ph type="sldNum" sz="quarter" idx="11"/>
          </p:nvPr>
        </p:nvSpPr>
        <p:spPr>
          <a:ln/>
        </p:spPr>
        <p:txBody>
          <a:bodyPr/>
          <a:lstStyle>
            <a:lvl1pPr>
              <a:defRPr/>
            </a:lvl1pPr>
          </a:lstStyle>
          <a:p>
            <a:pPr>
              <a:defRPr/>
            </a:pPr>
            <a:fld id="{6AE33FCC-C0C9-4861-B627-0C1180D5E1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68402832"/>
      </p:ext>
    </p:extLst>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9925" y="2574925"/>
            <a:ext cx="2397125"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19450" y="2574925"/>
            <a:ext cx="2398713"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17CFFA80-3004-45B4-B200-5B9900373F4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7750725"/>
      </p:ext>
    </p:extLst>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8" name="Rectangle 52"/>
          <p:cNvSpPr>
            <a:spLocks noGrp="1" noChangeArrowheads="1"/>
          </p:cNvSpPr>
          <p:nvPr>
            <p:ph type="sldNum" sz="quarter" idx="11"/>
          </p:nvPr>
        </p:nvSpPr>
        <p:spPr>
          <a:ln/>
        </p:spPr>
        <p:txBody>
          <a:bodyPr/>
          <a:lstStyle>
            <a:lvl1pPr>
              <a:defRPr/>
            </a:lvl1pPr>
          </a:lstStyle>
          <a:p>
            <a:pPr>
              <a:defRPr/>
            </a:pPr>
            <a:fld id="{96CBD66A-BA30-4C84-86C0-D2512C9B7AB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68806631"/>
      </p:ext>
    </p:extLst>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4" name="Rectangle 52"/>
          <p:cNvSpPr>
            <a:spLocks noGrp="1" noChangeArrowheads="1"/>
          </p:cNvSpPr>
          <p:nvPr>
            <p:ph type="sldNum" sz="quarter" idx="11"/>
          </p:nvPr>
        </p:nvSpPr>
        <p:spPr>
          <a:ln/>
        </p:spPr>
        <p:txBody>
          <a:bodyPr/>
          <a:lstStyle>
            <a:lvl1pPr>
              <a:defRPr/>
            </a:lvl1pPr>
          </a:lstStyle>
          <a:p>
            <a:pPr>
              <a:defRPr/>
            </a:pPr>
            <a:fld id="{E47F5EA2-13F4-4050-A4BC-CCB5F169B49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7461564"/>
      </p:ext>
    </p:extLst>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3" name="Rectangle 52"/>
          <p:cNvSpPr>
            <a:spLocks noGrp="1" noChangeArrowheads="1"/>
          </p:cNvSpPr>
          <p:nvPr>
            <p:ph type="sldNum" sz="quarter" idx="11"/>
          </p:nvPr>
        </p:nvSpPr>
        <p:spPr>
          <a:ln/>
        </p:spPr>
        <p:txBody>
          <a:bodyPr/>
          <a:lstStyle>
            <a:lvl1pPr>
              <a:defRPr/>
            </a:lvl1pPr>
          </a:lstStyle>
          <a:p>
            <a:pPr>
              <a:defRPr/>
            </a:pPr>
            <a:fld id="{7426BE6B-F9FF-48B5-BEF5-8E7E29BE988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5310896"/>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smtClean="0"/>
              <a:t>MPS, 21.11.2019</a:t>
            </a:r>
            <a:endParaRPr lang="sl-SI"/>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52305476-3085-4C29-AFE6-68C25152B4E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53138709"/>
      </p:ext>
    </p:extLst>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A4BC5A16-B504-417F-BC05-8F85947577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34431157"/>
      </p:ext>
    </p:extLst>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5" name="Rectangle 52"/>
          <p:cNvSpPr>
            <a:spLocks noGrp="1" noChangeArrowheads="1"/>
          </p:cNvSpPr>
          <p:nvPr>
            <p:ph type="sldNum" sz="quarter" idx="11"/>
          </p:nvPr>
        </p:nvSpPr>
        <p:spPr>
          <a:ln/>
        </p:spPr>
        <p:txBody>
          <a:bodyPr/>
          <a:lstStyle>
            <a:lvl1pPr>
              <a:defRPr/>
            </a:lvl1pPr>
          </a:lstStyle>
          <a:p>
            <a:pPr>
              <a:defRPr/>
            </a:pPr>
            <a:fld id="{8B451387-BB93-405D-9861-D169DB529A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46551630"/>
      </p:ext>
    </p:extLst>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1081088"/>
            <a:ext cx="2105025" cy="4910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0525" y="1081088"/>
            <a:ext cx="6164263" cy="4910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5" name="Rectangle 52"/>
          <p:cNvSpPr>
            <a:spLocks noGrp="1" noChangeArrowheads="1"/>
          </p:cNvSpPr>
          <p:nvPr>
            <p:ph type="sldNum" sz="quarter" idx="11"/>
          </p:nvPr>
        </p:nvSpPr>
        <p:spPr>
          <a:ln/>
        </p:spPr>
        <p:txBody>
          <a:bodyPr/>
          <a:lstStyle>
            <a:lvl1pPr>
              <a:defRPr/>
            </a:lvl1pPr>
          </a:lstStyle>
          <a:p>
            <a:pPr>
              <a:defRPr/>
            </a:pPr>
            <a:fld id="{8521D957-D339-432F-9AB4-F49BF8168F3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02654192"/>
      </p:ext>
    </p:extLst>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69925" y="2574925"/>
            <a:ext cx="2397125"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3219450" y="2574925"/>
            <a:ext cx="2398713" cy="3416300"/>
          </a:xfrm>
        </p:spPr>
        <p:txBody>
          <a:bodyPr/>
          <a:lstStyle/>
          <a:p>
            <a:pPr lvl="0"/>
            <a:endParaRPr lang="en-US" noProof="0" smtClean="0"/>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B170D932-E6D1-40FC-9FF9-9EF24B0D475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54928266"/>
      </p:ext>
    </p:extLst>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69925" y="2574925"/>
            <a:ext cx="4948238" cy="163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9925" y="4359275"/>
            <a:ext cx="4948238" cy="163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63A7827C-41BA-4EEB-841E-C86C296920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42824036"/>
      </p:ext>
    </p:extLst>
  </p:cSld>
  <p:clrMapOvr>
    <a:masterClrMapping/>
  </p:clrMapOvr>
  <p:transition spd="med">
    <p:wipe dir="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69925" y="2574925"/>
            <a:ext cx="2397125" cy="3416300"/>
          </a:xfrm>
        </p:spPr>
        <p:txBody>
          <a:bodyPr/>
          <a:lstStyle/>
          <a:p>
            <a:pPr lvl="0"/>
            <a:endParaRPr lang="en-US" noProof="0" smtClean="0"/>
          </a:p>
        </p:txBody>
      </p:sp>
      <p:sp>
        <p:nvSpPr>
          <p:cNvPr id="4" name="Text Placeholder 3"/>
          <p:cNvSpPr>
            <a:spLocks noGrp="1"/>
          </p:cNvSpPr>
          <p:nvPr>
            <p:ph type="body" sz="half" idx="2"/>
          </p:nvPr>
        </p:nvSpPr>
        <p:spPr>
          <a:xfrm>
            <a:off x="3219450" y="2574925"/>
            <a:ext cx="2398713"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ftr" sz="quarter" idx="10"/>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52"/>
          <p:cNvSpPr>
            <a:spLocks noGrp="1" noChangeArrowheads="1"/>
          </p:cNvSpPr>
          <p:nvPr>
            <p:ph type="sldNum" sz="quarter" idx="11"/>
          </p:nvPr>
        </p:nvSpPr>
        <p:spPr>
          <a:ln/>
        </p:spPr>
        <p:txBody>
          <a:bodyPr/>
          <a:lstStyle>
            <a:lvl1pPr>
              <a:defRPr/>
            </a:lvl1pPr>
          </a:lstStyle>
          <a:p>
            <a:pPr>
              <a:defRPr/>
            </a:pPr>
            <a:fld id="{59FA85F8-A20D-4911-BBE2-8E995CFB56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41761781"/>
      </p:ext>
    </p:extLst>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8"/>
          <p:cNvSpPr>
            <a:spLocks noChangeArrowheads="1"/>
          </p:cNvSpPr>
          <p:nvPr/>
        </p:nvSpPr>
        <p:spPr bwMode="auto">
          <a:xfrm>
            <a:off x="4572000" y="5275263"/>
            <a:ext cx="4603750"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5" name="AutoShape 47"/>
          <p:cNvSpPr>
            <a:spLocks noChangeArrowheads="1"/>
          </p:cNvSpPr>
          <p:nvPr/>
        </p:nvSpPr>
        <p:spPr bwMode="auto">
          <a:xfrm>
            <a:off x="0" y="268288"/>
            <a:ext cx="8915400" cy="6589712"/>
          </a:xfrm>
          <a:prstGeom prst="rtTriangle">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sp>
        <p:nvSpPr>
          <p:cNvPr id="6" name="Rectangle 9"/>
          <p:cNvSpPr>
            <a:spLocks noChangeArrowheads="1"/>
          </p:cNvSpPr>
          <p:nvPr/>
        </p:nvSpPr>
        <p:spPr bwMode="auto">
          <a:xfrm>
            <a:off x="15875" y="15240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spcBef>
                <a:spcPct val="0"/>
              </a:spcBef>
              <a:spcAft>
                <a:spcPct val="0"/>
              </a:spcAft>
              <a:defRPr/>
            </a:pPr>
            <a:endParaRPr lang="en-GB" sz="2400">
              <a:solidFill>
                <a:srgbClr val="FFFFFF"/>
              </a:solidFill>
              <a:latin typeface="Times New Roman" pitchFamily="18" charset="0"/>
            </a:endParaRPr>
          </a:p>
        </p:txBody>
      </p:sp>
      <p:sp>
        <p:nvSpPr>
          <p:cNvPr id="7" name="Line 5"/>
          <p:cNvSpPr>
            <a:spLocks noChangeShapeType="1"/>
          </p:cNvSpPr>
          <p:nvPr/>
        </p:nvSpPr>
        <p:spPr bwMode="auto">
          <a:xfrm>
            <a:off x="542925" y="3228975"/>
            <a:ext cx="0" cy="3627438"/>
          </a:xfrm>
          <a:prstGeom prst="line">
            <a:avLst/>
          </a:prstGeom>
          <a:noFill/>
          <a:ln w="12700" cap="sq">
            <a:solidFill>
              <a:schemeClr val="bg1"/>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srgbClr val="FFFFFF"/>
              </a:solidFill>
              <a:latin typeface="Tahoma" pitchFamily="34" charset="0"/>
            </a:endParaRPr>
          </a:p>
        </p:txBody>
      </p:sp>
      <p:grpSp>
        <p:nvGrpSpPr>
          <p:cNvPr id="8" name="Group 23"/>
          <p:cNvGrpSpPr>
            <a:grpSpLocks/>
          </p:cNvGrpSpPr>
          <p:nvPr/>
        </p:nvGrpSpPr>
        <p:grpSpPr bwMode="auto">
          <a:xfrm>
            <a:off x="6837363" y="-9525"/>
            <a:ext cx="330200" cy="6875463"/>
            <a:chOff x="4307" y="-6"/>
            <a:chExt cx="208" cy="4331"/>
          </a:xfrm>
        </p:grpSpPr>
        <p:sp>
          <p:nvSpPr>
            <p:cNvPr id="9" name="Rectangle 10"/>
            <p:cNvSpPr>
              <a:spLocks noChangeArrowheads="1"/>
            </p:cNvSpPr>
            <p:nvPr/>
          </p:nvSpPr>
          <p:spPr bwMode="auto">
            <a:xfrm>
              <a:off x="4325" y="4234"/>
              <a:ext cx="48" cy="91"/>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sp>
          <p:nvSpPr>
            <p:cNvPr id="10" name="Rectangle 11"/>
            <p:cNvSpPr>
              <a:spLocks noChangeArrowheads="1"/>
            </p:cNvSpPr>
            <p:nvPr/>
          </p:nvSpPr>
          <p:spPr bwMode="auto">
            <a:xfrm>
              <a:off x="4307" y="1920"/>
              <a:ext cx="48"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sp>
          <p:nvSpPr>
            <p:cNvPr id="11" name="Rectangle 12"/>
            <p:cNvSpPr>
              <a:spLocks noChangeArrowheads="1"/>
            </p:cNvSpPr>
            <p:nvPr/>
          </p:nvSpPr>
          <p:spPr bwMode="auto">
            <a:xfrm>
              <a:off x="4499" y="2112"/>
              <a:ext cx="16"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sp>
          <p:nvSpPr>
            <p:cNvPr id="12" name="Rectangle 13"/>
            <p:cNvSpPr>
              <a:spLocks noChangeArrowheads="1"/>
            </p:cNvSpPr>
            <p:nvPr/>
          </p:nvSpPr>
          <p:spPr bwMode="auto">
            <a:xfrm>
              <a:off x="4307" y="2688"/>
              <a:ext cx="48"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sp>
          <p:nvSpPr>
            <p:cNvPr id="13" name="Rectangle 14"/>
            <p:cNvSpPr>
              <a:spLocks noChangeArrowheads="1"/>
            </p:cNvSpPr>
            <p:nvPr/>
          </p:nvSpPr>
          <p:spPr bwMode="auto">
            <a:xfrm>
              <a:off x="4307" y="3456"/>
              <a:ext cx="48"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sp>
          <p:nvSpPr>
            <p:cNvPr id="14" name="Rectangle 15"/>
            <p:cNvSpPr>
              <a:spLocks noChangeArrowheads="1"/>
            </p:cNvSpPr>
            <p:nvPr/>
          </p:nvSpPr>
          <p:spPr bwMode="auto">
            <a:xfrm>
              <a:off x="4499" y="2880"/>
              <a:ext cx="16"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sp>
          <p:nvSpPr>
            <p:cNvPr id="15" name="Rectangle 16"/>
            <p:cNvSpPr>
              <a:spLocks noChangeArrowheads="1"/>
            </p:cNvSpPr>
            <p:nvPr/>
          </p:nvSpPr>
          <p:spPr bwMode="auto">
            <a:xfrm>
              <a:off x="4499" y="3648"/>
              <a:ext cx="16"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sp>
          <p:nvSpPr>
            <p:cNvPr id="16" name="Rectangle 17"/>
            <p:cNvSpPr>
              <a:spLocks noChangeArrowheads="1"/>
            </p:cNvSpPr>
            <p:nvPr/>
          </p:nvSpPr>
          <p:spPr bwMode="auto">
            <a:xfrm>
              <a:off x="4307" y="-6"/>
              <a:ext cx="48" cy="65"/>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sp>
          <p:nvSpPr>
            <p:cNvPr id="17" name="Rectangle 18"/>
            <p:cNvSpPr>
              <a:spLocks noChangeArrowheads="1"/>
            </p:cNvSpPr>
            <p:nvPr/>
          </p:nvSpPr>
          <p:spPr bwMode="auto">
            <a:xfrm>
              <a:off x="4499" y="-5"/>
              <a:ext cx="16" cy="256"/>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sp>
          <p:nvSpPr>
            <p:cNvPr id="18" name="Rectangle 19"/>
            <p:cNvSpPr>
              <a:spLocks noChangeArrowheads="1"/>
            </p:cNvSpPr>
            <p:nvPr/>
          </p:nvSpPr>
          <p:spPr bwMode="auto">
            <a:xfrm>
              <a:off x="4307" y="300"/>
              <a:ext cx="48"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sp>
          <p:nvSpPr>
            <p:cNvPr id="19" name="Rectangle 20"/>
            <p:cNvSpPr>
              <a:spLocks noChangeArrowheads="1"/>
            </p:cNvSpPr>
            <p:nvPr/>
          </p:nvSpPr>
          <p:spPr bwMode="auto">
            <a:xfrm>
              <a:off x="4307" y="1068"/>
              <a:ext cx="48"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sp>
          <p:nvSpPr>
            <p:cNvPr id="20" name="Rectangle 21"/>
            <p:cNvSpPr>
              <a:spLocks noChangeArrowheads="1"/>
            </p:cNvSpPr>
            <p:nvPr/>
          </p:nvSpPr>
          <p:spPr bwMode="auto">
            <a:xfrm>
              <a:off x="4499" y="492"/>
              <a:ext cx="16"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sp>
          <p:nvSpPr>
            <p:cNvPr id="21" name="Rectangle 22"/>
            <p:cNvSpPr>
              <a:spLocks noChangeArrowheads="1"/>
            </p:cNvSpPr>
            <p:nvPr/>
          </p:nvSpPr>
          <p:spPr bwMode="auto">
            <a:xfrm>
              <a:off x="4499" y="1260"/>
              <a:ext cx="16" cy="527"/>
            </a:xfrm>
            <a:prstGeom prst="rect">
              <a:avLst/>
            </a:prstGeom>
            <a:solidFill>
              <a:schemeClr val="bg2">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CC"/>
                </a:solidFill>
              </a:endParaRPr>
            </a:p>
          </p:txBody>
        </p:sp>
      </p:grpSp>
      <p:sp>
        <p:nvSpPr>
          <p:cNvPr id="22" name="Freeform 50"/>
          <p:cNvSpPr>
            <a:spLocks/>
          </p:cNvSpPr>
          <p:nvPr/>
        </p:nvSpPr>
        <p:spPr bwMode="auto">
          <a:xfrm>
            <a:off x="187325" y="404813"/>
            <a:ext cx="7489825" cy="5541962"/>
          </a:xfrm>
          <a:custGeom>
            <a:avLst/>
            <a:gdLst>
              <a:gd name="T0" fmla="*/ 2147483647 w 4718"/>
              <a:gd name="T1" fmla="*/ 2147483647 h 3491"/>
              <a:gd name="T2" fmla="*/ 2147483647 w 4718"/>
              <a:gd name="T3" fmla="*/ 0 h 3491"/>
              <a:gd name="T4" fmla="*/ 0 w 4718"/>
              <a:gd name="T5" fmla="*/ 0 h 3491"/>
              <a:gd name="T6" fmla="*/ 0 60000 65536"/>
              <a:gd name="T7" fmla="*/ 0 60000 65536"/>
              <a:gd name="T8" fmla="*/ 0 60000 65536"/>
            </a:gdLst>
            <a:ahLst/>
            <a:cxnLst>
              <a:cxn ang="T6">
                <a:pos x="T0" y="T1"/>
              </a:cxn>
              <a:cxn ang="T7">
                <a:pos x="T2" y="T3"/>
              </a:cxn>
              <a:cxn ang="T8">
                <a:pos x="T4" y="T5"/>
              </a:cxn>
            </a:cxnLst>
            <a:rect l="0" t="0" r="r" b="b"/>
            <a:pathLst>
              <a:path w="4718" h="3491">
                <a:moveTo>
                  <a:pt x="4718" y="3491"/>
                </a:moveTo>
                <a:lnTo>
                  <a:pt x="4718" y="0"/>
                </a:lnTo>
                <a:lnTo>
                  <a:pt x="0" y="0"/>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FFFFFF"/>
              </a:solidFill>
              <a:latin typeface="Tahoma" pitchFamily="34" charset="0"/>
            </a:endParaRPr>
          </a:p>
        </p:txBody>
      </p:sp>
      <p:sp>
        <p:nvSpPr>
          <p:cNvPr id="23" name="Rectangle 51"/>
          <p:cNvSpPr>
            <a:spLocks noChangeArrowheads="1"/>
          </p:cNvSpPr>
          <p:nvPr/>
        </p:nvSpPr>
        <p:spPr bwMode="auto">
          <a:xfrm>
            <a:off x="20638" y="16764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4" name="Arc 42"/>
          <p:cNvSpPr>
            <a:spLocks/>
          </p:cNvSpPr>
          <p:nvPr/>
        </p:nvSpPr>
        <p:spPr bwMode="auto">
          <a:xfrm flipH="1">
            <a:off x="5867400" y="3175"/>
            <a:ext cx="3429000" cy="6851650"/>
          </a:xfrm>
          <a:custGeom>
            <a:avLst/>
            <a:gdLst>
              <a:gd name="T0" fmla="*/ 2147483647 w 21600"/>
              <a:gd name="T1" fmla="*/ 0 h 43161"/>
              <a:gd name="T2" fmla="*/ 2147483647 w 21600"/>
              <a:gd name="T3" fmla="*/ 2147483647 h 43161"/>
              <a:gd name="T4" fmla="*/ 0 w 21600"/>
              <a:gd name="T5" fmla="*/ 2147483647 h 43161"/>
              <a:gd name="T6" fmla="*/ 0 60000 65536"/>
              <a:gd name="T7" fmla="*/ 0 60000 65536"/>
              <a:gd name="T8" fmla="*/ 0 60000 65536"/>
            </a:gdLst>
            <a:ahLst/>
            <a:cxnLst>
              <a:cxn ang="T6">
                <a:pos x="T0" y="T1"/>
              </a:cxn>
              <a:cxn ang="T7">
                <a:pos x="T2" y="T3"/>
              </a:cxn>
              <a:cxn ang="T8">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lnTo>
                  <a:pt x="1002" y="0"/>
                </a:ln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FFFFFF"/>
              </a:solidFill>
              <a:latin typeface="Tahoma" pitchFamily="34" charset="0"/>
            </a:endParaRPr>
          </a:p>
        </p:txBody>
      </p:sp>
      <p:sp>
        <p:nvSpPr>
          <p:cNvPr id="3097" name="Rectangle 25"/>
          <p:cNvSpPr>
            <a:spLocks noGrp="1" noChangeArrowheads="1"/>
          </p:cNvSpPr>
          <p:nvPr>
            <p:ph type="subTitle" sz="quarter" idx="1"/>
          </p:nvPr>
        </p:nvSpPr>
        <p:spPr>
          <a:xfrm>
            <a:off x="628650" y="3171825"/>
            <a:ext cx="4970463" cy="2044700"/>
          </a:xfrm>
        </p:spPr>
        <p:txBody>
          <a:bodyPr/>
          <a:lstStyle>
            <a:lvl1pPr marL="0" indent="0">
              <a:lnSpc>
                <a:spcPct val="85000"/>
              </a:lnSpc>
              <a:buFont typeface="Wingdings" pitchFamily="2" charset="2"/>
              <a:buNone/>
              <a:defRPr/>
            </a:lvl1pPr>
          </a:lstStyle>
          <a:p>
            <a:r>
              <a:rPr lang="en-US"/>
              <a:t>Click to edit Master subtitle style</a:t>
            </a:r>
          </a:p>
        </p:txBody>
      </p:sp>
      <p:sp>
        <p:nvSpPr>
          <p:cNvPr id="3098" name="Rectangle 26"/>
          <p:cNvSpPr>
            <a:spLocks noGrp="1" noChangeArrowheads="1"/>
          </p:cNvSpPr>
          <p:nvPr>
            <p:ph type="ctrTitle" sz="quarter"/>
          </p:nvPr>
        </p:nvSpPr>
        <p:spPr>
          <a:xfrm>
            <a:off x="419100" y="1524000"/>
            <a:ext cx="8477250" cy="1371600"/>
          </a:xfrm>
        </p:spPr>
        <p:txBody>
          <a:bodyPr/>
          <a:lstStyle>
            <a:lvl1pPr>
              <a:defRPr>
                <a:solidFill>
                  <a:schemeClr val="tx2"/>
                </a:solidFill>
              </a:defRPr>
            </a:lvl1pPr>
          </a:lstStyle>
          <a:p>
            <a:r>
              <a:rPr lang="en-US"/>
              <a:t>Click to edit Master title style</a:t>
            </a:r>
          </a:p>
        </p:txBody>
      </p:sp>
      <p:sp>
        <p:nvSpPr>
          <p:cNvPr id="25" name="Rectangle 27"/>
          <p:cNvSpPr>
            <a:spLocks noGrp="1" noChangeArrowheads="1"/>
          </p:cNvSpPr>
          <p:nvPr>
            <p:ph type="dt" sz="quarter" idx="10"/>
          </p:nvPr>
        </p:nvSpPr>
        <p:spPr bwMode="auto">
          <a:xfrm>
            <a:off x="685800" y="5257800"/>
            <a:ext cx="3908425" cy="342900"/>
          </a:xfrm>
          <a:prstGeom prst="rect">
            <a:avLst/>
          </a:prstGeom>
          <a:ln>
            <a:miter lim="800000"/>
            <a:headEnd/>
            <a:tailEnd/>
          </a:ln>
        </p:spPr>
        <p:txBody>
          <a:bodyPr vert="horz" wrap="none" lIns="92075" tIns="46038" rIns="92075" bIns="46038" numCol="1" anchor="b" anchorCtr="0" compatLnSpc="1">
            <a:prstTxWarp prst="textNoShape">
              <a:avLst/>
            </a:prstTxWarp>
          </a:bodyPr>
          <a:lstStyle>
            <a:lvl1pPr algn="r">
              <a:lnSpc>
                <a:spcPct val="100000"/>
              </a:lnSpc>
              <a:spcBef>
                <a:spcPct val="0"/>
              </a:spcBef>
              <a:buClrTx/>
              <a:buSzTx/>
              <a:buFontTx/>
              <a:buNone/>
              <a:defRPr kumimoji="1" sz="1200" b="0">
                <a:solidFill>
                  <a:srgbClr val="FFFFFF"/>
                </a:solidFill>
                <a:latin typeface="Arial" charset="0"/>
              </a:defRPr>
            </a:lvl1pPr>
          </a:lstStyle>
          <a:p>
            <a:pPr eaLnBrk="0" fontAlgn="base" hangingPunct="0">
              <a:spcAft>
                <a:spcPct val="0"/>
              </a:spcAft>
              <a:defRPr/>
            </a:pPr>
            <a:endParaRPr lang="en-US"/>
          </a:p>
        </p:txBody>
      </p:sp>
      <p:sp>
        <p:nvSpPr>
          <p:cNvPr id="26" name="Rectangle 31"/>
          <p:cNvSpPr>
            <a:spLocks noGrp="1" noChangeArrowheads="1"/>
          </p:cNvSpPr>
          <p:nvPr>
            <p:ph type="ftr" sz="quarter" idx="11"/>
          </p:nvPr>
        </p:nvSpPr>
        <p:spPr>
          <a:xfrm>
            <a:off x="685800" y="5638800"/>
            <a:ext cx="3908425" cy="304800"/>
          </a:xfrm>
        </p:spPr>
        <p:txBody>
          <a:bodyPr/>
          <a:lstStyle>
            <a:lvl1pPr algn="r">
              <a:defRPr kumimoji="0" sz="1200"/>
            </a:lvl1pPr>
          </a:lstStyle>
          <a:p>
            <a:pPr>
              <a:defRPr/>
            </a:pPr>
            <a:r>
              <a:rPr lang="en-US" smtClean="0"/>
              <a:t>MPS, 21.11.2019</a:t>
            </a:r>
            <a:endParaRPr lang="en-US"/>
          </a:p>
        </p:txBody>
      </p:sp>
      <p:sp>
        <p:nvSpPr>
          <p:cNvPr id="27" name="Rectangle 2"/>
          <p:cNvSpPr>
            <a:spLocks noGrp="1" noChangeArrowheads="1"/>
          </p:cNvSpPr>
          <p:nvPr>
            <p:ph type="sldNum" sz="quarter" idx="12"/>
          </p:nvPr>
        </p:nvSpPr>
        <p:spPr>
          <a:xfrm>
            <a:off x="7235825" y="6356350"/>
            <a:ext cx="1908175" cy="501650"/>
          </a:xfrm>
        </p:spPr>
        <p:txBody>
          <a:bodyPr wrap="none" lIns="46038" tIns="46038" rIns="46038" bIns="46038"/>
          <a:lstStyle>
            <a:lvl2pPr lvl="1" algn="r">
              <a:lnSpc>
                <a:spcPct val="110000"/>
              </a:lnSpc>
              <a:spcBef>
                <a:spcPct val="0"/>
              </a:spcBef>
              <a:buClrTx/>
              <a:buSzTx/>
              <a:buFontTx/>
              <a:buNone/>
              <a:defRPr sz="1400" b="0">
                <a:solidFill>
                  <a:srgbClr val="FFFFFF"/>
                </a:solidFill>
                <a:latin typeface="Arial" charset="0"/>
              </a:defRPr>
            </a:lvl2pPr>
          </a:lstStyle>
          <a:p>
            <a:pPr lvl="1">
              <a:defRPr/>
            </a:pPr>
            <a:fld id="{8529713B-2988-4B30-98F8-A0E0662FFA1D}" type="slidenum">
              <a:rPr lang="en-US"/>
              <a:pPr lvl="1">
                <a:defRPr/>
              </a:pPr>
              <a:t>‹#›</a:t>
            </a:fld>
            <a:endParaRPr lang="en-US"/>
          </a:p>
        </p:txBody>
      </p:sp>
    </p:spTree>
    <p:extLst>
      <p:ext uri="{BB962C8B-B14F-4D97-AF65-F5344CB8AC3E}">
        <p14:creationId xmlns:p14="http://schemas.microsoft.com/office/powerpoint/2010/main" val="1938621115"/>
      </p:ext>
    </p:extLst>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p:txBody>
          <a:bodyPr/>
          <a:lstStyle>
            <a:lvl1pPr>
              <a:defRPr kumimoji="0"/>
            </a:lvl1pPr>
          </a:lstStyle>
          <a:p>
            <a:pPr>
              <a:defRPr/>
            </a:pPr>
            <a:r>
              <a:rPr lang="en-US" smtClean="0"/>
              <a:t>MPS, 21.11.2019</a:t>
            </a:r>
            <a:endParaRPr lang="en-US"/>
          </a:p>
        </p:txBody>
      </p:sp>
      <p:sp>
        <p:nvSpPr>
          <p:cNvPr id="5" name="Rectangle 52"/>
          <p:cNvSpPr>
            <a:spLocks noGrp="1" noChangeArrowheads="1"/>
          </p:cNvSpPr>
          <p:nvPr>
            <p:ph type="sldNum" sz="quarter" idx="11"/>
          </p:nvPr>
        </p:nvSpPr>
        <p:spPr/>
        <p:txBody>
          <a:bodyPr/>
          <a:lstStyle>
            <a:lvl1pPr>
              <a:defRPr/>
            </a:lvl1pPr>
          </a:lstStyle>
          <a:p>
            <a:pPr>
              <a:defRPr/>
            </a:pPr>
            <a:fld id="{783D8E4F-FB1F-4996-8970-72BB67BD86B4}" type="slidenum">
              <a:rPr lang="en-US"/>
              <a:pPr>
                <a:defRPr/>
              </a:pPr>
              <a:t>‹#›</a:t>
            </a:fld>
            <a:endParaRPr lang="en-US"/>
          </a:p>
        </p:txBody>
      </p:sp>
    </p:spTree>
    <p:extLst>
      <p:ext uri="{BB962C8B-B14F-4D97-AF65-F5344CB8AC3E}">
        <p14:creationId xmlns:p14="http://schemas.microsoft.com/office/powerpoint/2010/main" val="2604876861"/>
      </p:ext>
    </p:extLst>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ftr" sz="quarter" idx="10"/>
          </p:nvPr>
        </p:nvSpPr>
        <p:spPr/>
        <p:txBody>
          <a:bodyPr/>
          <a:lstStyle>
            <a:lvl1pPr>
              <a:defRPr kumimoji="0"/>
            </a:lvl1pPr>
          </a:lstStyle>
          <a:p>
            <a:pPr>
              <a:defRPr/>
            </a:pPr>
            <a:r>
              <a:rPr lang="en-US" smtClean="0"/>
              <a:t>MPS, 21.11.2019</a:t>
            </a:r>
            <a:endParaRPr lang="en-US"/>
          </a:p>
        </p:txBody>
      </p:sp>
      <p:sp>
        <p:nvSpPr>
          <p:cNvPr id="5" name="Rectangle 52"/>
          <p:cNvSpPr>
            <a:spLocks noGrp="1" noChangeArrowheads="1"/>
          </p:cNvSpPr>
          <p:nvPr>
            <p:ph type="sldNum" sz="quarter" idx="11"/>
          </p:nvPr>
        </p:nvSpPr>
        <p:spPr/>
        <p:txBody>
          <a:bodyPr/>
          <a:lstStyle>
            <a:lvl1pPr>
              <a:defRPr/>
            </a:lvl1pPr>
          </a:lstStyle>
          <a:p>
            <a:pPr>
              <a:defRPr/>
            </a:pPr>
            <a:fld id="{ED687237-B792-4EB8-9753-4A81AD8C6D04}" type="slidenum">
              <a:rPr lang="en-US"/>
              <a:pPr>
                <a:defRPr/>
              </a:pPr>
              <a:t>‹#›</a:t>
            </a:fld>
            <a:endParaRPr lang="en-US"/>
          </a:p>
        </p:txBody>
      </p:sp>
    </p:spTree>
    <p:extLst>
      <p:ext uri="{BB962C8B-B14F-4D97-AF65-F5344CB8AC3E}">
        <p14:creationId xmlns:p14="http://schemas.microsoft.com/office/powerpoint/2010/main" val="3500178761"/>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sl-SI" smtClean="0">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0503575-3061-49A8-B89B-4687F001BCE0}"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736322696"/>
      </p:ext>
    </p:extLst>
  </p:cSld>
  <p:clrMapOvr>
    <a:masterClrMapping/>
  </p:clrMapOvr>
  <p:transition spd="med">
    <p:wipe dir="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9925" y="2574925"/>
            <a:ext cx="2397125"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19450" y="2574925"/>
            <a:ext cx="2398713"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ftr" sz="quarter" idx="10"/>
          </p:nvPr>
        </p:nvSpPr>
        <p:spPr/>
        <p:txBody>
          <a:bodyPr/>
          <a:lstStyle>
            <a:lvl1pPr>
              <a:defRPr kumimoji="0"/>
            </a:lvl1pPr>
          </a:lstStyle>
          <a:p>
            <a:pPr>
              <a:defRPr/>
            </a:pPr>
            <a:r>
              <a:rPr lang="en-US" smtClean="0"/>
              <a:t>MPS, 21.11.2019</a:t>
            </a:r>
            <a:endParaRPr lang="en-US"/>
          </a:p>
        </p:txBody>
      </p:sp>
      <p:sp>
        <p:nvSpPr>
          <p:cNvPr id="6" name="Rectangle 52"/>
          <p:cNvSpPr>
            <a:spLocks noGrp="1" noChangeArrowheads="1"/>
          </p:cNvSpPr>
          <p:nvPr>
            <p:ph type="sldNum" sz="quarter" idx="11"/>
          </p:nvPr>
        </p:nvSpPr>
        <p:spPr/>
        <p:txBody>
          <a:bodyPr/>
          <a:lstStyle>
            <a:lvl1pPr>
              <a:defRPr/>
            </a:lvl1pPr>
          </a:lstStyle>
          <a:p>
            <a:pPr>
              <a:defRPr/>
            </a:pPr>
            <a:fld id="{1A99B73E-D282-4770-ACB8-66B989977E1A}" type="slidenum">
              <a:rPr lang="en-US"/>
              <a:pPr>
                <a:defRPr/>
              </a:pPr>
              <a:t>‹#›</a:t>
            </a:fld>
            <a:endParaRPr lang="en-US"/>
          </a:p>
        </p:txBody>
      </p:sp>
    </p:spTree>
    <p:extLst>
      <p:ext uri="{BB962C8B-B14F-4D97-AF65-F5344CB8AC3E}">
        <p14:creationId xmlns:p14="http://schemas.microsoft.com/office/powerpoint/2010/main" val="422790154"/>
      </p:ext>
    </p:extLst>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
          <p:cNvSpPr>
            <a:spLocks noGrp="1" noChangeArrowheads="1"/>
          </p:cNvSpPr>
          <p:nvPr>
            <p:ph type="ftr" sz="quarter" idx="10"/>
          </p:nvPr>
        </p:nvSpPr>
        <p:spPr/>
        <p:txBody>
          <a:bodyPr/>
          <a:lstStyle>
            <a:lvl1pPr>
              <a:defRPr kumimoji="0"/>
            </a:lvl1pPr>
          </a:lstStyle>
          <a:p>
            <a:pPr>
              <a:defRPr/>
            </a:pPr>
            <a:r>
              <a:rPr lang="en-US" smtClean="0"/>
              <a:t>MPS, 21.11.2019</a:t>
            </a:r>
            <a:endParaRPr lang="en-US"/>
          </a:p>
        </p:txBody>
      </p:sp>
      <p:sp>
        <p:nvSpPr>
          <p:cNvPr id="8" name="Rectangle 52"/>
          <p:cNvSpPr>
            <a:spLocks noGrp="1" noChangeArrowheads="1"/>
          </p:cNvSpPr>
          <p:nvPr>
            <p:ph type="sldNum" sz="quarter" idx="11"/>
          </p:nvPr>
        </p:nvSpPr>
        <p:spPr/>
        <p:txBody>
          <a:bodyPr/>
          <a:lstStyle>
            <a:lvl1pPr>
              <a:defRPr/>
            </a:lvl1pPr>
          </a:lstStyle>
          <a:p>
            <a:pPr>
              <a:defRPr/>
            </a:pPr>
            <a:fld id="{AE9E25D8-74F9-47B6-9BA6-C76618C52A20}" type="slidenum">
              <a:rPr lang="en-US"/>
              <a:pPr>
                <a:defRPr/>
              </a:pPr>
              <a:t>‹#›</a:t>
            </a:fld>
            <a:endParaRPr lang="en-US"/>
          </a:p>
        </p:txBody>
      </p:sp>
    </p:spTree>
    <p:extLst>
      <p:ext uri="{BB962C8B-B14F-4D97-AF65-F5344CB8AC3E}">
        <p14:creationId xmlns:p14="http://schemas.microsoft.com/office/powerpoint/2010/main" val="3789920838"/>
      </p:ext>
    </p:extLst>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
          <p:cNvSpPr>
            <a:spLocks noGrp="1" noChangeArrowheads="1"/>
          </p:cNvSpPr>
          <p:nvPr>
            <p:ph type="ftr" sz="quarter" idx="10"/>
          </p:nvPr>
        </p:nvSpPr>
        <p:spPr/>
        <p:txBody>
          <a:bodyPr/>
          <a:lstStyle>
            <a:lvl1pPr>
              <a:defRPr kumimoji="0"/>
            </a:lvl1pPr>
          </a:lstStyle>
          <a:p>
            <a:pPr>
              <a:defRPr/>
            </a:pPr>
            <a:r>
              <a:rPr lang="en-US" smtClean="0"/>
              <a:t>MPS, 21.11.2019</a:t>
            </a:r>
            <a:endParaRPr lang="en-US"/>
          </a:p>
        </p:txBody>
      </p:sp>
      <p:sp>
        <p:nvSpPr>
          <p:cNvPr id="4" name="Rectangle 52"/>
          <p:cNvSpPr>
            <a:spLocks noGrp="1" noChangeArrowheads="1"/>
          </p:cNvSpPr>
          <p:nvPr>
            <p:ph type="sldNum" sz="quarter" idx="11"/>
          </p:nvPr>
        </p:nvSpPr>
        <p:spPr/>
        <p:txBody>
          <a:bodyPr/>
          <a:lstStyle>
            <a:lvl1pPr>
              <a:defRPr/>
            </a:lvl1pPr>
          </a:lstStyle>
          <a:p>
            <a:pPr>
              <a:defRPr/>
            </a:pPr>
            <a:fld id="{2DC0EC40-6FC6-4C2A-9AFA-0CD7736B13E6}" type="slidenum">
              <a:rPr lang="en-US"/>
              <a:pPr>
                <a:defRPr/>
              </a:pPr>
              <a:t>‹#›</a:t>
            </a:fld>
            <a:endParaRPr lang="en-US"/>
          </a:p>
        </p:txBody>
      </p:sp>
    </p:spTree>
    <p:extLst>
      <p:ext uri="{BB962C8B-B14F-4D97-AF65-F5344CB8AC3E}">
        <p14:creationId xmlns:p14="http://schemas.microsoft.com/office/powerpoint/2010/main" val="1083884768"/>
      </p:ext>
    </p:extLst>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ftr" sz="quarter" idx="10"/>
          </p:nvPr>
        </p:nvSpPr>
        <p:spPr/>
        <p:txBody>
          <a:bodyPr/>
          <a:lstStyle>
            <a:lvl1pPr>
              <a:defRPr kumimoji="0"/>
            </a:lvl1pPr>
          </a:lstStyle>
          <a:p>
            <a:pPr>
              <a:defRPr/>
            </a:pPr>
            <a:r>
              <a:rPr lang="en-US" smtClean="0"/>
              <a:t>MPS, 21.11.2019</a:t>
            </a:r>
            <a:endParaRPr lang="en-US"/>
          </a:p>
        </p:txBody>
      </p:sp>
      <p:sp>
        <p:nvSpPr>
          <p:cNvPr id="3" name="Rectangle 52"/>
          <p:cNvSpPr>
            <a:spLocks noGrp="1" noChangeArrowheads="1"/>
          </p:cNvSpPr>
          <p:nvPr>
            <p:ph type="sldNum" sz="quarter" idx="11"/>
          </p:nvPr>
        </p:nvSpPr>
        <p:spPr/>
        <p:txBody>
          <a:bodyPr/>
          <a:lstStyle>
            <a:lvl1pPr>
              <a:defRPr/>
            </a:lvl1pPr>
          </a:lstStyle>
          <a:p>
            <a:pPr>
              <a:defRPr/>
            </a:pPr>
            <a:fld id="{45E34D81-B291-4B9E-8608-48AAD953004B}" type="slidenum">
              <a:rPr lang="en-US"/>
              <a:pPr>
                <a:defRPr/>
              </a:pPr>
              <a:t>‹#›</a:t>
            </a:fld>
            <a:endParaRPr lang="en-US"/>
          </a:p>
        </p:txBody>
      </p:sp>
    </p:spTree>
    <p:extLst>
      <p:ext uri="{BB962C8B-B14F-4D97-AF65-F5344CB8AC3E}">
        <p14:creationId xmlns:p14="http://schemas.microsoft.com/office/powerpoint/2010/main" val="3655997503"/>
      </p:ext>
    </p:extLst>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ftr" sz="quarter" idx="10"/>
          </p:nvPr>
        </p:nvSpPr>
        <p:spPr/>
        <p:txBody>
          <a:bodyPr/>
          <a:lstStyle>
            <a:lvl1pPr>
              <a:defRPr kumimoji="0"/>
            </a:lvl1pPr>
          </a:lstStyle>
          <a:p>
            <a:pPr>
              <a:defRPr/>
            </a:pPr>
            <a:r>
              <a:rPr lang="en-US" smtClean="0"/>
              <a:t>MPS, 21.11.2019</a:t>
            </a:r>
            <a:endParaRPr lang="en-US"/>
          </a:p>
        </p:txBody>
      </p:sp>
      <p:sp>
        <p:nvSpPr>
          <p:cNvPr id="6" name="Rectangle 52"/>
          <p:cNvSpPr>
            <a:spLocks noGrp="1" noChangeArrowheads="1"/>
          </p:cNvSpPr>
          <p:nvPr>
            <p:ph type="sldNum" sz="quarter" idx="11"/>
          </p:nvPr>
        </p:nvSpPr>
        <p:spPr/>
        <p:txBody>
          <a:bodyPr/>
          <a:lstStyle>
            <a:lvl1pPr>
              <a:defRPr/>
            </a:lvl1pPr>
          </a:lstStyle>
          <a:p>
            <a:pPr>
              <a:defRPr/>
            </a:pPr>
            <a:fld id="{7600A9C6-DF2F-49E1-AEE7-097D48574547}" type="slidenum">
              <a:rPr lang="en-US"/>
              <a:pPr>
                <a:defRPr/>
              </a:pPr>
              <a:t>‹#›</a:t>
            </a:fld>
            <a:endParaRPr lang="en-US"/>
          </a:p>
        </p:txBody>
      </p:sp>
    </p:spTree>
    <p:extLst>
      <p:ext uri="{BB962C8B-B14F-4D97-AF65-F5344CB8AC3E}">
        <p14:creationId xmlns:p14="http://schemas.microsoft.com/office/powerpoint/2010/main" val="1724323352"/>
      </p:ext>
    </p:extLst>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ftr" sz="quarter" idx="10"/>
          </p:nvPr>
        </p:nvSpPr>
        <p:spPr/>
        <p:txBody>
          <a:bodyPr/>
          <a:lstStyle>
            <a:lvl1pPr>
              <a:defRPr kumimoji="0"/>
            </a:lvl1pPr>
          </a:lstStyle>
          <a:p>
            <a:pPr>
              <a:defRPr/>
            </a:pPr>
            <a:r>
              <a:rPr lang="en-US" smtClean="0"/>
              <a:t>MPS, 21.11.2019</a:t>
            </a:r>
            <a:endParaRPr lang="en-US"/>
          </a:p>
        </p:txBody>
      </p:sp>
      <p:sp>
        <p:nvSpPr>
          <p:cNvPr id="6" name="Rectangle 52"/>
          <p:cNvSpPr>
            <a:spLocks noGrp="1" noChangeArrowheads="1"/>
          </p:cNvSpPr>
          <p:nvPr>
            <p:ph type="sldNum" sz="quarter" idx="11"/>
          </p:nvPr>
        </p:nvSpPr>
        <p:spPr/>
        <p:txBody>
          <a:bodyPr/>
          <a:lstStyle>
            <a:lvl1pPr>
              <a:defRPr/>
            </a:lvl1pPr>
          </a:lstStyle>
          <a:p>
            <a:pPr>
              <a:defRPr/>
            </a:pPr>
            <a:fld id="{B217642C-C01F-4774-BE8B-05A648614BB1}" type="slidenum">
              <a:rPr lang="en-US"/>
              <a:pPr>
                <a:defRPr/>
              </a:pPr>
              <a:t>‹#›</a:t>
            </a:fld>
            <a:endParaRPr lang="en-US"/>
          </a:p>
        </p:txBody>
      </p:sp>
    </p:spTree>
    <p:extLst>
      <p:ext uri="{BB962C8B-B14F-4D97-AF65-F5344CB8AC3E}">
        <p14:creationId xmlns:p14="http://schemas.microsoft.com/office/powerpoint/2010/main" val="3290945112"/>
      </p:ext>
    </p:extLst>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p:txBody>
          <a:bodyPr/>
          <a:lstStyle>
            <a:lvl1pPr>
              <a:defRPr kumimoji="0"/>
            </a:lvl1pPr>
          </a:lstStyle>
          <a:p>
            <a:pPr>
              <a:defRPr/>
            </a:pPr>
            <a:r>
              <a:rPr lang="en-US" smtClean="0"/>
              <a:t>MPS, 21.11.2019</a:t>
            </a:r>
            <a:endParaRPr lang="en-US"/>
          </a:p>
        </p:txBody>
      </p:sp>
      <p:sp>
        <p:nvSpPr>
          <p:cNvPr id="5" name="Rectangle 52"/>
          <p:cNvSpPr>
            <a:spLocks noGrp="1" noChangeArrowheads="1"/>
          </p:cNvSpPr>
          <p:nvPr>
            <p:ph type="sldNum" sz="quarter" idx="11"/>
          </p:nvPr>
        </p:nvSpPr>
        <p:spPr/>
        <p:txBody>
          <a:bodyPr/>
          <a:lstStyle>
            <a:lvl1pPr>
              <a:defRPr/>
            </a:lvl1pPr>
          </a:lstStyle>
          <a:p>
            <a:pPr>
              <a:defRPr/>
            </a:pPr>
            <a:fld id="{A0BB8C36-555D-4FD3-9E4B-2231C6E09D46}" type="slidenum">
              <a:rPr lang="en-US"/>
              <a:pPr>
                <a:defRPr/>
              </a:pPr>
              <a:t>‹#›</a:t>
            </a:fld>
            <a:endParaRPr lang="en-US"/>
          </a:p>
        </p:txBody>
      </p:sp>
    </p:spTree>
    <p:extLst>
      <p:ext uri="{BB962C8B-B14F-4D97-AF65-F5344CB8AC3E}">
        <p14:creationId xmlns:p14="http://schemas.microsoft.com/office/powerpoint/2010/main" val="2466537838"/>
      </p:ext>
    </p:extLst>
  </p:cSld>
  <p:clrMapOvr>
    <a:masterClrMapping/>
  </p:clrMapOvr>
  <p:transition spd="med">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1081088"/>
            <a:ext cx="2105025" cy="49101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0525" y="1081088"/>
            <a:ext cx="6164263" cy="4910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
          <p:cNvSpPr>
            <a:spLocks noGrp="1" noChangeArrowheads="1"/>
          </p:cNvSpPr>
          <p:nvPr>
            <p:ph type="ftr" sz="quarter" idx="10"/>
          </p:nvPr>
        </p:nvSpPr>
        <p:spPr/>
        <p:txBody>
          <a:bodyPr/>
          <a:lstStyle>
            <a:lvl1pPr>
              <a:defRPr kumimoji="0"/>
            </a:lvl1pPr>
          </a:lstStyle>
          <a:p>
            <a:pPr>
              <a:defRPr/>
            </a:pPr>
            <a:r>
              <a:rPr lang="en-US" smtClean="0"/>
              <a:t>MPS, 21.11.2019</a:t>
            </a:r>
            <a:endParaRPr lang="en-US"/>
          </a:p>
        </p:txBody>
      </p:sp>
      <p:sp>
        <p:nvSpPr>
          <p:cNvPr id="5" name="Rectangle 52"/>
          <p:cNvSpPr>
            <a:spLocks noGrp="1" noChangeArrowheads="1"/>
          </p:cNvSpPr>
          <p:nvPr>
            <p:ph type="sldNum" sz="quarter" idx="11"/>
          </p:nvPr>
        </p:nvSpPr>
        <p:spPr/>
        <p:txBody>
          <a:bodyPr/>
          <a:lstStyle>
            <a:lvl1pPr>
              <a:defRPr/>
            </a:lvl1pPr>
          </a:lstStyle>
          <a:p>
            <a:pPr>
              <a:defRPr/>
            </a:pPr>
            <a:fld id="{286438B0-E450-4BA9-8349-75A659877E3C}" type="slidenum">
              <a:rPr lang="en-US"/>
              <a:pPr>
                <a:defRPr/>
              </a:pPr>
              <a:t>‹#›</a:t>
            </a:fld>
            <a:endParaRPr lang="en-US"/>
          </a:p>
        </p:txBody>
      </p:sp>
    </p:spTree>
    <p:extLst>
      <p:ext uri="{BB962C8B-B14F-4D97-AF65-F5344CB8AC3E}">
        <p14:creationId xmlns:p14="http://schemas.microsoft.com/office/powerpoint/2010/main" val="3334647109"/>
      </p:ext>
    </p:extLst>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90525" y="1081088"/>
            <a:ext cx="8421688" cy="12414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69925" y="2574925"/>
            <a:ext cx="4948238" cy="163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69925" y="4359275"/>
            <a:ext cx="4948238" cy="163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
          <p:cNvSpPr>
            <a:spLocks noGrp="1" noChangeArrowheads="1"/>
          </p:cNvSpPr>
          <p:nvPr>
            <p:ph type="ftr" sz="quarter" idx="10"/>
          </p:nvPr>
        </p:nvSpPr>
        <p:spPr/>
        <p:txBody>
          <a:bodyPr/>
          <a:lstStyle>
            <a:lvl1pPr>
              <a:defRPr kumimoji="0"/>
            </a:lvl1pPr>
          </a:lstStyle>
          <a:p>
            <a:pPr>
              <a:defRPr/>
            </a:pPr>
            <a:r>
              <a:rPr lang="en-US" smtClean="0"/>
              <a:t>MPS, 21.11.2019</a:t>
            </a:r>
            <a:endParaRPr lang="en-US"/>
          </a:p>
        </p:txBody>
      </p:sp>
      <p:sp>
        <p:nvSpPr>
          <p:cNvPr id="6" name="Rectangle 52"/>
          <p:cNvSpPr>
            <a:spLocks noGrp="1" noChangeArrowheads="1"/>
          </p:cNvSpPr>
          <p:nvPr>
            <p:ph type="sldNum" sz="quarter" idx="11"/>
          </p:nvPr>
        </p:nvSpPr>
        <p:spPr/>
        <p:txBody>
          <a:bodyPr/>
          <a:lstStyle>
            <a:lvl1pPr>
              <a:defRPr/>
            </a:lvl1pPr>
          </a:lstStyle>
          <a:p>
            <a:pPr>
              <a:defRPr/>
            </a:pPr>
            <a:fld id="{B64F789D-BCF3-4F5B-8CF0-82C2C32E8860}" type="slidenum">
              <a:rPr lang="en-US"/>
              <a:pPr>
                <a:defRPr/>
              </a:pPr>
              <a:t>‹#›</a:t>
            </a:fld>
            <a:endParaRPr lang="en-US"/>
          </a:p>
        </p:txBody>
      </p:sp>
    </p:spTree>
    <p:extLst>
      <p:ext uri="{BB962C8B-B14F-4D97-AF65-F5344CB8AC3E}">
        <p14:creationId xmlns:p14="http://schemas.microsoft.com/office/powerpoint/2010/main" val="4092007217"/>
      </p:ext>
    </p:extLst>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FA2489E-EE77-4A1B-B068-B44C74FCA439}"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83730622"/>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BF068B8-08D6-41D3-A085-8248D100D1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2998805"/>
      </p:ext>
    </p:extLst>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0B057-10F6-4439-9C16-7B623B8352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8004023"/>
      </p:ext>
    </p:extLst>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B836DD-A333-4339-809A-D83C6C9585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8640698"/>
      </p:ext>
    </p:extLst>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F8610B-FC9D-4AC7-9675-5B4B88AE99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9885351"/>
      </p:ext>
    </p:extLst>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2BE0F3-8201-4B63-AA0D-F650BDCDC6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98107892"/>
      </p:ext>
    </p:extLst>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2F93C9-4155-4C4F-943B-DADF3ECA3C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47011529"/>
      </p:ext>
    </p:extLst>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9D86EB-230D-47FB-BAE2-D5BF008A0B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17417275"/>
      </p:ext>
    </p:extLst>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A94F01-758D-42C9-B813-D433D16CEA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33101881"/>
      </p:ext>
    </p:extLst>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F3761C-6459-430C-B2C5-D6D8E520D00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06275708"/>
      </p:ext>
    </p:extLst>
  </p:cSld>
  <p:clrMapOvr>
    <a:masterClrMapping/>
  </p:clrMapOvr>
  <p:transition spd="med">
    <p:wipe dir="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495CDC-07C4-44D7-85E5-B6DBF47518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59929243"/>
      </p:ext>
    </p:extLst>
  </p:cSld>
  <p:clrMapOvr>
    <a:masterClrMapping/>
  </p:clrMapOvr>
  <p:transition spd="med">
    <p:wipe dir="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1CFAFA-BACE-4F6F-B3C7-B4188BD148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964216"/>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E06C26-4C22-4118-844A-63FDB34C620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99720020"/>
      </p:ext>
    </p:extLst>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B07307-75D5-4B29-85F9-BD29421A43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47400165"/>
      </p:ext>
    </p:extLst>
  </p:cSld>
  <p:clrMapOvr>
    <a:masterClrMapping/>
  </p:clrMapOvr>
  <p:transition spd="med">
    <p:wipe dir="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9FA2489E-EE77-4A1B-B068-B44C74FCA439}"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366999801"/>
      </p:ext>
    </p:extLst>
  </p:cSld>
  <p:clrMapOvr>
    <a:masterClrMapping/>
  </p:clrMapOvr>
  <p:transition spd="med">
    <p:wipe dir="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40B057-10F6-4439-9C16-7B623B83524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169467"/>
      </p:ext>
    </p:extLst>
  </p:cSld>
  <p:clrMapOvr>
    <a:masterClrMapping/>
  </p:clrMapOvr>
  <p:transition spd="med">
    <p:wipe dir="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B836DD-A333-4339-809A-D83C6C95856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099435849"/>
      </p:ext>
    </p:extLst>
  </p:cSld>
  <p:clrMapOvr>
    <a:masterClrMapping/>
  </p:clrMapOvr>
  <p:transition spd="med">
    <p:wipe dir="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F8610B-FC9D-4AC7-9675-5B4B88AE994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51008338"/>
      </p:ext>
    </p:extLst>
  </p:cSld>
  <p:clrMapOvr>
    <a:masterClrMapping/>
  </p:clrMapOvr>
  <p:transition spd="med">
    <p:wipe dir="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2BE0F3-8201-4B63-AA0D-F650BDCDC6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2568573"/>
      </p:ext>
    </p:extLst>
  </p:cSld>
  <p:clrMapOvr>
    <a:masterClrMapping/>
  </p:clrMapOvr>
  <p:transition spd="med">
    <p:wipe dir="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2F93C9-4155-4C4F-943B-DADF3ECA3C5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92878100"/>
      </p:ext>
    </p:extLst>
  </p:cSld>
  <p:clrMapOvr>
    <a:masterClrMapping/>
  </p:clrMapOvr>
  <p:transition spd="med">
    <p:wipe dir="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B9D86EB-230D-47FB-BAE2-D5BF008A0B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46027905"/>
      </p:ext>
    </p:extLst>
  </p:cSld>
  <p:clrMapOvr>
    <a:masterClrMapping/>
  </p:clrMapOvr>
  <p:transition spd="med">
    <p:wipe dir="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EA94F01-758D-42C9-B813-D433D16CEA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05879211"/>
      </p:ext>
    </p:extLst>
  </p:cSld>
  <p:clrMapOvr>
    <a:masterClrMapping/>
  </p:clrMapOvr>
  <p:transition spd="med">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F3761C-6459-430C-B2C5-D6D8E520D00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07316988"/>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D9E228-A940-4AAC-B5BB-969F9E72F4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0648040"/>
      </p:ext>
    </p:extLst>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495CDC-07C4-44D7-85E5-B6DBF47518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8969078"/>
      </p:ext>
    </p:extLst>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1CFAFA-BACE-4F6F-B3C7-B4188BD148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59880991"/>
      </p:ext>
    </p:extLst>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sl-SI" smtClean="0">
                <a:solidFill>
                  <a:srgbClr val="FFFFFF"/>
                </a:solidFill>
              </a:rPr>
              <a:t>MPS, 21.11.2019</a:t>
            </a:r>
            <a:endParaRPr lang="sl-SI">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B07307-75D5-4B29-85F9-BD29421A43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6833410"/>
      </p:ext>
    </p:extLst>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smtClean="0"/>
              <a:t>MPS, 21.11.2019</a:t>
            </a:r>
            <a:endParaRPr lang="en-US"/>
          </a:p>
        </p:txBody>
      </p:sp>
      <p:sp>
        <p:nvSpPr>
          <p:cNvPr id="6" name="Rectangle 6"/>
          <p:cNvSpPr>
            <a:spLocks noGrp="1" noChangeArrowheads="1"/>
          </p:cNvSpPr>
          <p:nvPr>
            <p:ph type="sldNum" sz="quarter" idx="11"/>
          </p:nvPr>
        </p:nvSpPr>
        <p:spPr/>
        <p:txBody>
          <a:bodyPr/>
          <a:lstStyle>
            <a:lvl1pPr>
              <a:defRPr/>
            </a:lvl1pPr>
          </a:lstStyle>
          <a:p>
            <a:pPr>
              <a:defRPr/>
            </a:pPr>
            <a:fld id="{14BC3C78-47C8-42C3-8C50-36F107041DA5}"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484249999"/>
      </p:ext>
    </p:extLst>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9A6787-344B-4BE8-A213-4444D57D7144}" type="slidenum">
              <a:rPr lang="en-US"/>
              <a:pPr>
                <a:defRPr/>
              </a:pPr>
              <a:t>‹#›</a:t>
            </a:fld>
            <a:endParaRPr lang="en-US"/>
          </a:p>
        </p:txBody>
      </p:sp>
    </p:spTree>
    <p:extLst>
      <p:ext uri="{BB962C8B-B14F-4D97-AF65-F5344CB8AC3E}">
        <p14:creationId xmlns:p14="http://schemas.microsoft.com/office/powerpoint/2010/main" val="1325074878"/>
      </p:ext>
    </p:extLst>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1B2532-02F5-4D2D-80FB-261D68D1D8A0}" type="slidenum">
              <a:rPr lang="en-US"/>
              <a:pPr>
                <a:defRPr/>
              </a:pPr>
              <a:t>‹#›</a:t>
            </a:fld>
            <a:endParaRPr lang="en-US"/>
          </a:p>
        </p:txBody>
      </p:sp>
    </p:spTree>
    <p:extLst>
      <p:ext uri="{BB962C8B-B14F-4D97-AF65-F5344CB8AC3E}">
        <p14:creationId xmlns:p14="http://schemas.microsoft.com/office/powerpoint/2010/main" val="670065219"/>
      </p:ext>
    </p:extLst>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2F8C35-5D60-4CA5-86B3-0A5B8B7BDD82}" type="slidenum">
              <a:rPr lang="en-US"/>
              <a:pPr>
                <a:defRPr/>
              </a:pPr>
              <a:t>‹#›</a:t>
            </a:fld>
            <a:endParaRPr lang="en-US"/>
          </a:p>
        </p:txBody>
      </p:sp>
    </p:spTree>
    <p:extLst>
      <p:ext uri="{BB962C8B-B14F-4D97-AF65-F5344CB8AC3E}">
        <p14:creationId xmlns:p14="http://schemas.microsoft.com/office/powerpoint/2010/main" val="2301919854"/>
      </p:ext>
    </p:extLst>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5E6184-498B-4894-A600-C60528A811D4}" type="slidenum">
              <a:rPr lang="en-US"/>
              <a:pPr>
                <a:defRPr/>
              </a:pPr>
              <a:t>‹#›</a:t>
            </a:fld>
            <a:endParaRPr lang="en-US"/>
          </a:p>
        </p:txBody>
      </p:sp>
    </p:spTree>
    <p:extLst>
      <p:ext uri="{BB962C8B-B14F-4D97-AF65-F5344CB8AC3E}">
        <p14:creationId xmlns:p14="http://schemas.microsoft.com/office/powerpoint/2010/main" val="3729623959"/>
      </p:ext>
    </p:extLst>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DE0DA2-1393-4FF5-B178-C81278C5F6E7}" type="slidenum">
              <a:rPr lang="en-US"/>
              <a:pPr>
                <a:defRPr/>
              </a:pPr>
              <a:t>‹#›</a:t>
            </a:fld>
            <a:endParaRPr lang="en-US"/>
          </a:p>
        </p:txBody>
      </p:sp>
    </p:spTree>
    <p:extLst>
      <p:ext uri="{BB962C8B-B14F-4D97-AF65-F5344CB8AC3E}">
        <p14:creationId xmlns:p14="http://schemas.microsoft.com/office/powerpoint/2010/main" val="4005695596"/>
      </p:ext>
    </p:extLst>
  </p:cSld>
  <p:clrMapOvr>
    <a:masterClrMapping/>
  </p:clrMapOvr>
  <p:transition spd="med">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806FEC-4EB6-4F7A-977D-2FD38A3F554B}" type="slidenum">
              <a:rPr lang="en-US"/>
              <a:pPr>
                <a:defRPr/>
              </a:pPr>
              <a:t>‹#›</a:t>
            </a:fld>
            <a:endParaRPr lang="en-US"/>
          </a:p>
        </p:txBody>
      </p:sp>
    </p:spTree>
    <p:extLst>
      <p:ext uri="{BB962C8B-B14F-4D97-AF65-F5344CB8AC3E}">
        <p14:creationId xmlns:p14="http://schemas.microsoft.com/office/powerpoint/2010/main" val="501569641"/>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095F59-07E2-444B-BBF0-19AB18EED38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7220211"/>
      </p:ext>
    </p:extLst>
  </p:cSld>
  <p:clrMapOvr>
    <a:masterClrMapping/>
  </p:clrMapOvr>
  <p:transition spd="med">
    <p:wipe dir="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656938-91B3-49EB-9E73-4C4FCB42E9FA}" type="slidenum">
              <a:rPr lang="en-US"/>
              <a:pPr>
                <a:defRPr/>
              </a:pPr>
              <a:t>‹#›</a:t>
            </a:fld>
            <a:endParaRPr lang="en-US"/>
          </a:p>
        </p:txBody>
      </p:sp>
    </p:spTree>
    <p:extLst>
      <p:ext uri="{BB962C8B-B14F-4D97-AF65-F5344CB8AC3E}">
        <p14:creationId xmlns:p14="http://schemas.microsoft.com/office/powerpoint/2010/main" val="2252173490"/>
      </p:ext>
    </p:extLst>
  </p:cSld>
  <p:clrMapOvr>
    <a:masterClrMapping/>
  </p:clrMapOvr>
  <p:transition spd="med">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6FF0CE-7499-462F-B60E-CA273315EFEF}" type="slidenum">
              <a:rPr lang="en-US"/>
              <a:pPr>
                <a:defRPr/>
              </a:pPr>
              <a:t>‹#›</a:t>
            </a:fld>
            <a:endParaRPr lang="en-US"/>
          </a:p>
        </p:txBody>
      </p:sp>
    </p:spTree>
    <p:extLst>
      <p:ext uri="{BB962C8B-B14F-4D97-AF65-F5344CB8AC3E}">
        <p14:creationId xmlns:p14="http://schemas.microsoft.com/office/powerpoint/2010/main" val="1288407353"/>
      </p:ext>
    </p:extLst>
  </p:cSld>
  <p:clrMapOvr>
    <a:masterClrMapping/>
  </p:clrMapOvr>
  <p:transition spd="med">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65DA13-0C41-4754-BC62-DFFDCE96F1DC}" type="slidenum">
              <a:rPr lang="en-US"/>
              <a:pPr>
                <a:defRPr/>
              </a:pPr>
              <a:t>‹#›</a:t>
            </a:fld>
            <a:endParaRPr lang="en-US"/>
          </a:p>
        </p:txBody>
      </p:sp>
    </p:spTree>
    <p:extLst>
      <p:ext uri="{BB962C8B-B14F-4D97-AF65-F5344CB8AC3E}">
        <p14:creationId xmlns:p14="http://schemas.microsoft.com/office/powerpoint/2010/main" val="4151083732"/>
      </p:ext>
    </p:extLst>
  </p:cSld>
  <p:clrMapOvr>
    <a:masterClrMapping/>
  </p:clrMapOvr>
  <p:transition spd="med">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0623AF-A9D6-4B89-9960-15A0ECF31BA4}" type="slidenum">
              <a:rPr lang="en-US"/>
              <a:pPr>
                <a:defRPr/>
              </a:pPr>
              <a:t>‹#›</a:t>
            </a:fld>
            <a:endParaRPr lang="en-US"/>
          </a:p>
        </p:txBody>
      </p:sp>
    </p:spTree>
    <p:extLst>
      <p:ext uri="{BB962C8B-B14F-4D97-AF65-F5344CB8AC3E}">
        <p14:creationId xmlns:p14="http://schemas.microsoft.com/office/powerpoint/2010/main" val="1778421304"/>
      </p:ext>
    </p:extLst>
  </p:cSld>
  <p:clrMapOvr>
    <a:masterClrMapping/>
  </p:clrMapOvr>
  <p:transition spd="med">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7B14F9-37A8-49FA-AA6F-04D4286A1AB0}" type="slidenum">
              <a:rPr lang="en-US"/>
              <a:pPr>
                <a:defRPr/>
              </a:pPr>
              <a:t>‹#›</a:t>
            </a:fld>
            <a:endParaRPr lang="en-US"/>
          </a:p>
        </p:txBody>
      </p:sp>
    </p:spTree>
    <p:extLst>
      <p:ext uri="{BB962C8B-B14F-4D97-AF65-F5344CB8AC3E}">
        <p14:creationId xmlns:p14="http://schemas.microsoft.com/office/powerpoint/2010/main" val="1935627078"/>
      </p:ext>
    </p:extLst>
  </p:cSld>
  <p:clrMapOvr>
    <a:masterClrMapping/>
  </p:clrMapOvr>
  <p:transition spd="med">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sl-SI" smtClean="0"/>
              <a:t>MPS, 21.11.2019</a:t>
            </a:r>
            <a:endParaRPr lang="sl-SI"/>
          </a:p>
        </p:txBody>
      </p:sp>
      <p:sp>
        <p:nvSpPr>
          <p:cNvPr id="6" name="Rectangle 6"/>
          <p:cNvSpPr>
            <a:spLocks noGrp="1" noChangeArrowheads="1"/>
          </p:cNvSpPr>
          <p:nvPr>
            <p:ph type="sldNum" sz="quarter" idx="12"/>
          </p:nvPr>
        </p:nvSpPr>
        <p:spPr/>
        <p:txBody>
          <a:bodyPr/>
          <a:lstStyle>
            <a:lvl1pPr>
              <a:defRPr/>
            </a:lvl1pPr>
          </a:lstStyle>
          <a:p>
            <a:pPr>
              <a:defRPr/>
            </a:pPr>
            <a:fld id="{5F411183-E07C-43B1-97B0-E7E1A5FC24C7}" type="slidenum">
              <a:rPr lang="en-US"/>
              <a:pPr>
                <a:defRPr/>
              </a:pPr>
              <a:t>‹#›</a:t>
            </a:fld>
            <a:endParaRPr lang="en-US"/>
          </a:p>
        </p:txBody>
      </p:sp>
    </p:spTree>
    <p:extLst>
      <p:ext uri="{BB962C8B-B14F-4D97-AF65-F5344CB8AC3E}">
        <p14:creationId xmlns:p14="http://schemas.microsoft.com/office/powerpoint/2010/main" val="27033436"/>
      </p:ext>
    </p:extLst>
  </p:cSld>
  <p:clrMapOvr>
    <a:masterClrMapping/>
  </p:clrMapOvr>
  <p:transition spd="med">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smtClean="0"/>
              <a:t>MPS, 21.11.2019</a:t>
            </a:r>
            <a:endParaRPr lang="en-US"/>
          </a:p>
        </p:txBody>
      </p:sp>
      <p:sp>
        <p:nvSpPr>
          <p:cNvPr id="6" name="Rectangle 6"/>
          <p:cNvSpPr>
            <a:spLocks noGrp="1" noChangeArrowheads="1"/>
          </p:cNvSpPr>
          <p:nvPr>
            <p:ph type="sldNum" sz="quarter" idx="11"/>
          </p:nvPr>
        </p:nvSpPr>
        <p:spPr/>
        <p:txBody>
          <a:bodyPr/>
          <a:lstStyle>
            <a:lvl1pPr>
              <a:defRPr/>
            </a:lvl1pPr>
          </a:lstStyle>
          <a:p>
            <a:pPr>
              <a:defRPr/>
            </a:pPr>
            <a:fld id="{14BC3C78-47C8-42C3-8C50-36F107041DA5}"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39799795"/>
      </p:ext>
    </p:extLst>
  </p:cSld>
  <p:clrMapOvr>
    <a:masterClrMapping/>
  </p:clrMapOvr>
  <p:transition spd="med">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9A6787-344B-4BE8-A213-4444D57D7144}" type="slidenum">
              <a:rPr lang="en-US"/>
              <a:pPr>
                <a:defRPr/>
              </a:pPr>
              <a:t>‹#›</a:t>
            </a:fld>
            <a:endParaRPr lang="en-US"/>
          </a:p>
        </p:txBody>
      </p:sp>
    </p:spTree>
    <p:extLst>
      <p:ext uri="{BB962C8B-B14F-4D97-AF65-F5344CB8AC3E}">
        <p14:creationId xmlns:p14="http://schemas.microsoft.com/office/powerpoint/2010/main" val="1557513962"/>
      </p:ext>
    </p:extLst>
  </p:cSld>
  <p:clrMapOvr>
    <a:masterClrMapping/>
  </p:clrMapOvr>
  <p:transition spd="med">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1B2532-02F5-4D2D-80FB-261D68D1D8A0}" type="slidenum">
              <a:rPr lang="en-US"/>
              <a:pPr>
                <a:defRPr/>
              </a:pPr>
              <a:t>‹#›</a:t>
            </a:fld>
            <a:endParaRPr lang="en-US"/>
          </a:p>
        </p:txBody>
      </p:sp>
    </p:spTree>
    <p:extLst>
      <p:ext uri="{BB962C8B-B14F-4D97-AF65-F5344CB8AC3E}">
        <p14:creationId xmlns:p14="http://schemas.microsoft.com/office/powerpoint/2010/main" val="3103572679"/>
      </p:ext>
    </p:extLst>
  </p:cSld>
  <p:clrMapOvr>
    <a:masterClrMapping/>
  </p:clrMapOvr>
  <p:transition spd="med">
    <p:wipe dir="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82F8C35-5D60-4CA5-86B3-0A5B8B7BDD82}" type="slidenum">
              <a:rPr lang="en-US"/>
              <a:pPr>
                <a:defRPr/>
              </a:pPr>
              <a:t>‹#›</a:t>
            </a:fld>
            <a:endParaRPr lang="en-US"/>
          </a:p>
        </p:txBody>
      </p:sp>
    </p:spTree>
    <p:extLst>
      <p:ext uri="{BB962C8B-B14F-4D97-AF65-F5344CB8AC3E}">
        <p14:creationId xmlns:p14="http://schemas.microsoft.com/office/powerpoint/2010/main" val="1251997936"/>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0E9D9C3-8A1C-4951-88B7-E3F84A1819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61676143"/>
      </p:ext>
    </p:extLst>
  </p:cSld>
  <p:clrMapOvr>
    <a:masterClrMapping/>
  </p:clrMapOvr>
  <p:transition spd="med">
    <p:wipe dir="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5E6184-498B-4894-A600-C60528A811D4}" type="slidenum">
              <a:rPr lang="en-US"/>
              <a:pPr>
                <a:defRPr/>
              </a:pPr>
              <a:t>‹#›</a:t>
            </a:fld>
            <a:endParaRPr lang="en-US"/>
          </a:p>
        </p:txBody>
      </p:sp>
    </p:spTree>
    <p:extLst>
      <p:ext uri="{BB962C8B-B14F-4D97-AF65-F5344CB8AC3E}">
        <p14:creationId xmlns:p14="http://schemas.microsoft.com/office/powerpoint/2010/main" val="2632391369"/>
      </p:ext>
    </p:extLst>
  </p:cSld>
  <p:clrMapOvr>
    <a:masterClrMapping/>
  </p:clrMapOvr>
  <p:transition spd="med">
    <p:wipe dir="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DE0DA2-1393-4FF5-B178-C81278C5F6E7}" type="slidenum">
              <a:rPr lang="en-US"/>
              <a:pPr>
                <a:defRPr/>
              </a:pPr>
              <a:t>‹#›</a:t>
            </a:fld>
            <a:endParaRPr lang="en-US"/>
          </a:p>
        </p:txBody>
      </p:sp>
    </p:spTree>
    <p:extLst>
      <p:ext uri="{BB962C8B-B14F-4D97-AF65-F5344CB8AC3E}">
        <p14:creationId xmlns:p14="http://schemas.microsoft.com/office/powerpoint/2010/main" val="1335083675"/>
      </p:ext>
    </p:extLst>
  </p:cSld>
  <p:clrMapOvr>
    <a:masterClrMapping/>
  </p:clrMapOvr>
  <p:transition spd="med">
    <p:wipe dir="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806FEC-4EB6-4F7A-977D-2FD38A3F554B}" type="slidenum">
              <a:rPr lang="en-US"/>
              <a:pPr>
                <a:defRPr/>
              </a:pPr>
              <a:t>‹#›</a:t>
            </a:fld>
            <a:endParaRPr lang="en-US"/>
          </a:p>
        </p:txBody>
      </p:sp>
    </p:spTree>
    <p:extLst>
      <p:ext uri="{BB962C8B-B14F-4D97-AF65-F5344CB8AC3E}">
        <p14:creationId xmlns:p14="http://schemas.microsoft.com/office/powerpoint/2010/main" val="3633127710"/>
      </p:ext>
    </p:extLst>
  </p:cSld>
  <p:clrMapOvr>
    <a:masterClrMapping/>
  </p:clrMapOvr>
  <p:transition spd="med">
    <p:wipe dir="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656938-91B3-49EB-9E73-4C4FCB42E9FA}" type="slidenum">
              <a:rPr lang="en-US"/>
              <a:pPr>
                <a:defRPr/>
              </a:pPr>
              <a:t>‹#›</a:t>
            </a:fld>
            <a:endParaRPr lang="en-US"/>
          </a:p>
        </p:txBody>
      </p:sp>
    </p:spTree>
    <p:extLst>
      <p:ext uri="{BB962C8B-B14F-4D97-AF65-F5344CB8AC3E}">
        <p14:creationId xmlns:p14="http://schemas.microsoft.com/office/powerpoint/2010/main" val="3207549796"/>
      </p:ext>
    </p:extLst>
  </p:cSld>
  <p:clrMapOvr>
    <a:masterClrMapping/>
  </p:clrMapOvr>
  <p:transition spd="med">
    <p:wipe dir="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6FF0CE-7499-462F-B60E-CA273315EFEF}" type="slidenum">
              <a:rPr lang="en-US"/>
              <a:pPr>
                <a:defRPr/>
              </a:pPr>
              <a:t>‹#›</a:t>
            </a:fld>
            <a:endParaRPr lang="en-US"/>
          </a:p>
        </p:txBody>
      </p:sp>
    </p:spTree>
    <p:extLst>
      <p:ext uri="{BB962C8B-B14F-4D97-AF65-F5344CB8AC3E}">
        <p14:creationId xmlns:p14="http://schemas.microsoft.com/office/powerpoint/2010/main" val="128974860"/>
      </p:ext>
    </p:extLst>
  </p:cSld>
  <p:clrMapOvr>
    <a:masterClrMapping/>
  </p:clrMapOvr>
  <p:transition spd="med">
    <p:wipe dir="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65DA13-0C41-4754-BC62-DFFDCE96F1DC}" type="slidenum">
              <a:rPr lang="en-US"/>
              <a:pPr>
                <a:defRPr/>
              </a:pPr>
              <a:t>‹#›</a:t>
            </a:fld>
            <a:endParaRPr lang="en-US"/>
          </a:p>
        </p:txBody>
      </p:sp>
    </p:spTree>
    <p:extLst>
      <p:ext uri="{BB962C8B-B14F-4D97-AF65-F5344CB8AC3E}">
        <p14:creationId xmlns:p14="http://schemas.microsoft.com/office/powerpoint/2010/main" val="1559372552"/>
      </p:ext>
    </p:extLst>
  </p:cSld>
  <p:clrMapOvr>
    <a:masterClrMapping/>
  </p:clrMapOvr>
  <p:transition spd="med">
    <p:wipe dir="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0623AF-A9D6-4B89-9960-15A0ECF31BA4}" type="slidenum">
              <a:rPr lang="en-US"/>
              <a:pPr>
                <a:defRPr/>
              </a:pPr>
              <a:t>‹#›</a:t>
            </a:fld>
            <a:endParaRPr lang="en-US"/>
          </a:p>
        </p:txBody>
      </p:sp>
    </p:spTree>
    <p:extLst>
      <p:ext uri="{BB962C8B-B14F-4D97-AF65-F5344CB8AC3E}">
        <p14:creationId xmlns:p14="http://schemas.microsoft.com/office/powerpoint/2010/main" val="1865097425"/>
      </p:ext>
    </p:extLst>
  </p:cSld>
  <p:clrMapOvr>
    <a:masterClrMapping/>
  </p:clrMapOvr>
  <p:transition spd="med">
    <p:wipe dir="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MPS, 21.11.2019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57B14F9-37A8-49FA-AA6F-04D4286A1AB0}" type="slidenum">
              <a:rPr lang="en-US"/>
              <a:pPr>
                <a:defRPr/>
              </a:pPr>
              <a:t>‹#›</a:t>
            </a:fld>
            <a:endParaRPr lang="en-US"/>
          </a:p>
        </p:txBody>
      </p:sp>
    </p:spTree>
    <p:extLst>
      <p:ext uri="{BB962C8B-B14F-4D97-AF65-F5344CB8AC3E}">
        <p14:creationId xmlns:p14="http://schemas.microsoft.com/office/powerpoint/2010/main" val="818337904"/>
      </p:ext>
    </p:extLst>
  </p:cSld>
  <p:clrMapOvr>
    <a:masterClrMapping/>
  </p:clrMapOvr>
  <p:transition spd="med">
    <p:wipe dir="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sl-SI" smtClean="0"/>
              <a:t>MPS, 21.11.2019</a:t>
            </a:r>
            <a:endParaRPr lang="sl-SI"/>
          </a:p>
        </p:txBody>
      </p:sp>
      <p:sp>
        <p:nvSpPr>
          <p:cNvPr id="6" name="Rectangle 6"/>
          <p:cNvSpPr>
            <a:spLocks noGrp="1" noChangeArrowheads="1"/>
          </p:cNvSpPr>
          <p:nvPr>
            <p:ph type="sldNum" sz="quarter" idx="12"/>
          </p:nvPr>
        </p:nvSpPr>
        <p:spPr/>
        <p:txBody>
          <a:bodyPr/>
          <a:lstStyle>
            <a:lvl1pPr>
              <a:defRPr/>
            </a:lvl1pPr>
          </a:lstStyle>
          <a:p>
            <a:pPr>
              <a:defRPr/>
            </a:pPr>
            <a:fld id="{5F411183-E07C-43B1-97B0-E7E1A5FC24C7}" type="slidenum">
              <a:rPr lang="en-US"/>
              <a:pPr>
                <a:defRPr/>
              </a:pPr>
              <a:t>‹#›</a:t>
            </a:fld>
            <a:endParaRPr lang="en-US"/>
          </a:p>
        </p:txBody>
      </p:sp>
    </p:spTree>
    <p:extLst>
      <p:ext uri="{BB962C8B-B14F-4D97-AF65-F5344CB8AC3E}">
        <p14:creationId xmlns:p14="http://schemas.microsoft.com/office/powerpoint/2010/main" val="4253850668"/>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C9C0055-986B-4D05-82F3-300760E757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34117099"/>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E73FFA-7099-4F78-8301-0189CE138D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66129072"/>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smtClean="0"/>
              <a:t>MPS, 21.11.2019</a:t>
            </a:r>
            <a:endParaRPr lang="sl-SI"/>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E35E4F-D2E7-453C-A2D7-B89C344131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81202375"/>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65007B-5095-49F0-B4E2-5A45E328334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92353860"/>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6DDCDD-BF63-4CA9-8434-20024D7EEC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7197987"/>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C08C0D-942A-492C-A627-E0C5EC812ED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4342596"/>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3346788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837261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208888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1339916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endParaRPr lang="sl-SI">
              <a:solidFill>
                <a:prstClr val="black">
                  <a:tint val="75000"/>
                </a:prstClr>
              </a:solidFill>
            </a:endParaRPr>
          </a:p>
        </p:txBody>
      </p:sp>
      <p:sp>
        <p:nvSpPr>
          <p:cNvPr id="8" name="Ograda noge 7"/>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9" name="Ograda številke diapozitiva 8"/>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64726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endParaRPr lang="sl-SI">
              <a:solidFill>
                <a:prstClr val="black">
                  <a:tint val="75000"/>
                </a:prstClr>
              </a:solidFill>
            </a:endParaRPr>
          </a:p>
        </p:txBody>
      </p:sp>
      <p:sp>
        <p:nvSpPr>
          <p:cNvPr id="4" name="Ograda noge 3"/>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5" name="Ograda številke diapozitiva 4"/>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93201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endParaRPr lang="sl-SI"/>
          </a:p>
        </p:txBody>
      </p:sp>
      <p:sp>
        <p:nvSpPr>
          <p:cNvPr id="5" name="Ograda noge 4"/>
          <p:cNvSpPr>
            <a:spLocks noGrp="1"/>
          </p:cNvSpPr>
          <p:nvPr>
            <p:ph type="ftr" sz="quarter" idx="11"/>
          </p:nvPr>
        </p:nvSpPr>
        <p:spPr/>
        <p:txBody>
          <a:bodyPr/>
          <a:lstStyle/>
          <a:p>
            <a:r>
              <a:rPr lang="sl-SI" smtClean="0"/>
              <a:t>MPS, 21.11.2019</a:t>
            </a:r>
            <a:endParaRPr lang="sl-SI"/>
          </a:p>
        </p:txBody>
      </p:sp>
      <p:sp>
        <p:nvSpPr>
          <p:cNvPr id="6" name="Ograda številke diapozitiva 5"/>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solidFill>
                <a:prstClr val="black">
                  <a:tint val="75000"/>
                </a:prstClr>
              </a:solidFill>
            </a:endParaRPr>
          </a:p>
        </p:txBody>
      </p:sp>
      <p:sp>
        <p:nvSpPr>
          <p:cNvPr id="3" name="Ograda noge 2"/>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4" name="Ograda številke diapozitiva 3"/>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768187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6857228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1138373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038978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4288070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0"/>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rPr>
              <a:t> © EADS 2010 – All rights reserved</a:t>
            </a:r>
          </a:p>
        </p:txBody>
      </p:sp>
      <p:pic>
        <p:nvPicPr>
          <p:cNvPr id="5" name="Picture 4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5"/>
          <p:cNvGrpSpPr>
            <a:grpSpLocks/>
          </p:cNvGrpSpPr>
          <p:nvPr userDrawn="1"/>
        </p:nvGrpSpPr>
        <p:grpSpPr bwMode="auto">
          <a:xfrm>
            <a:off x="292100" y="5878513"/>
            <a:ext cx="8375650" cy="773112"/>
            <a:chOff x="280" y="935"/>
            <a:chExt cx="5276" cy="487"/>
          </a:xfrm>
        </p:grpSpPr>
        <p:pic>
          <p:nvPicPr>
            <p:cNvPr id="7" name="Picture 26" descr="IJS?action=AttachFile&amp;do=get&amp;target=Stef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II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ijs-tit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Institute of Informatics S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cyfronet-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FO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CASSIDIAN_3D_Blue_Stra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 name="Rectangle 20"/>
          <p:cNvSpPr>
            <a:spLocks noGrp="1" noChangeArrowheads="1"/>
          </p:cNvSpPr>
          <p:nvPr>
            <p:ph type="ctrTitle"/>
          </p:nvPr>
        </p:nvSpPr>
        <p:spPr>
          <a:xfrm>
            <a:off x="303213" y="1001713"/>
            <a:ext cx="6927850" cy="1012825"/>
          </a:xfrm>
        </p:spPr>
        <p:txBody>
          <a:bodyPr anchor="b"/>
          <a:lstStyle>
            <a:lvl1pPr>
              <a:spcBef>
                <a:spcPts val="2600"/>
              </a:spcBef>
              <a:defRPr/>
            </a:lvl1pPr>
          </a:lstStyle>
          <a:p>
            <a:r>
              <a:rPr lang="en-GB"/>
              <a:t>Titelmasterformat durch Klicken bearbeiten</a:t>
            </a:r>
          </a:p>
        </p:txBody>
      </p:sp>
      <p:sp>
        <p:nvSpPr>
          <p:cNvPr id="4117" name="Rectangle 21"/>
          <p:cNvSpPr>
            <a:spLocks noGrp="1" noChangeArrowheads="1"/>
          </p:cNvSpPr>
          <p:nvPr>
            <p:ph type="subTitle" idx="1"/>
          </p:nvPr>
        </p:nvSpPr>
        <p:spPr>
          <a:xfrm>
            <a:off x="303213" y="4811713"/>
            <a:ext cx="6927850" cy="1057275"/>
          </a:xfrm>
        </p:spPr>
        <p:txBody>
          <a:bodyPr/>
          <a:lstStyle>
            <a:lvl1pPr marL="0" indent="0">
              <a:buFontTx/>
              <a:buNone/>
              <a:defRPr sz="1600"/>
            </a:lvl1pPr>
          </a:lstStyle>
          <a:p>
            <a:r>
              <a:rPr lang="en-GB"/>
              <a:t>Formatvorlage des Untertitelmasters durch Klicken bearbeiten</a:t>
            </a:r>
          </a:p>
        </p:txBody>
      </p:sp>
      <p:sp>
        <p:nvSpPr>
          <p:cNvPr id="14" name="Rectangle 29"/>
          <p:cNvSpPr>
            <a:spLocks noGrp="1" noChangeArrowheads="1"/>
          </p:cNvSpPr>
          <p:nvPr>
            <p:ph type="sldNum" sz="quarter" idx="10"/>
          </p:nvPr>
        </p:nvSpPr>
        <p:spPr/>
        <p:txBody>
          <a:bodyPr/>
          <a:lstStyle>
            <a:lvl1pPr>
              <a:defRPr/>
            </a:lvl1pPr>
          </a:lstStyle>
          <a:p>
            <a:pPr>
              <a:defRPr/>
            </a:pPr>
            <a:fld id="{201978AD-B17A-4F2D-B7F8-A7410481F9AF}" type="slidenum">
              <a:rPr lang="en-GB">
                <a:solidFill>
                  <a:srgbClr val="000000"/>
                </a:solidFill>
              </a:rPr>
              <a:pPr>
                <a:defRPr/>
              </a:pPr>
              <a:t>‹#›</a:t>
            </a:fld>
            <a:endParaRPr lang="en-GB">
              <a:solidFill>
                <a:srgbClr val="000000"/>
              </a:solidFill>
            </a:endParaRPr>
          </a:p>
        </p:txBody>
      </p:sp>
      <p:sp>
        <p:nvSpPr>
          <p:cNvPr id="15" name="Rectangle 31"/>
          <p:cNvSpPr>
            <a:spLocks noGrp="1" noChangeArrowheads="1"/>
          </p:cNvSpPr>
          <p:nvPr>
            <p:ph type="ftr" sz="quarter" idx="11"/>
          </p:nvPr>
        </p:nvSpPr>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16" name="Rectangle 32"/>
          <p:cNvSpPr>
            <a:spLocks noGrp="1" noChangeArrowheads="1"/>
          </p:cNvSpPr>
          <p:nvPr>
            <p:ph type="dt" sz="half" idx="12"/>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148030990"/>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21"/>
          <p:cNvSpPr>
            <a:spLocks noGrp="1" noChangeArrowheads="1"/>
          </p:cNvSpPr>
          <p:nvPr>
            <p:ph type="sldNum" sz="quarter" idx="10"/>
          </p:nvPr>
        </p:nvSpPr>
        <p:spPr>
          <a:ln/>
        </p:spPr>
        <p:txBody>
          <a:bodyPr/>
          <a:lstStyle>
            <a:lvl1pPr>
              <a:defRPr/>
            </a:lvl1pPr>
          </a:lstStyle>
          <a:p>
            <a:pPr>
              <a:defRPr/>
            </a:pPr>
            <a:fld id="{10F515FA-E53D-46C6-A110-258A321329EA}"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06214966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1"/>
          <p:cNvSpPr>
            <a:spLocks noGrp="1" noChangeArrowheads="1"/>
          </p:cNvSpPr>
          <p:nvPr>
            <p:ph type="sldNum" sz="quarter" idx="10"/>
          </p:nvPr>
        </p:nvSpPr>
        <p:spPr>
          <a:ln/>
        </p:spPr>
        <p:txBody>
          <a:bodyPr/>
          <a:lstStyle>
            <a:lvl1pPr>
              <a:defRPr/>
            </a:lvl1pPr>
          </a:lstStyle>
          <a:p>
            <a:pPr>
              <a:defRPr/>
            </a:pPr>
            <a:fld id="{5612ABA4-6B18-422E-9FD7-C150406F8AA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3471146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314325" y="1330325"/>
            <a:ext cx="3381375"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3848100" y="1330325"/>
            <a:ext cx="338296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1"/>
          <p:cNvSpPr>
            <a:spLocks noGrp="1" noChangeArrowheads="1"/>
          </p:cNvSpPr>
          <p:nvPr>
            <p:ph type="sldNum" sz="quarter" idx="10"/>
          </p:nvPr>
        </p:nvSpPr>
        <p:spPr>
          <a:ln/>
        </p:spPr>
        <p:txBody>
          <a:bodyPr/>
          <a:lstStyle>
            <a:lvl1pPr>
              <a:defRPr/>
            </a:lvl1pPr>
          </a:lstStyle>
          <a:p>
            <a:pPr>
              <a:defRPr/>
            </a:pPr>
            <a:fld id="{2939F58C-F3B1-4228-AB6A-E2C9F7477A44}"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0391647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1"/>
          <p:cNvSpPr>
            <a:spLocks noGrp="1" noChangeArrowheads="1"/>
          </p:cNvSpPr>
          <p:nvPr>
            <p:ph type="sldNum" sz="quarter" idx="10"/>
          </p:nvPr>
        </p:nvSpPr>
        <p:spPr>
          <a:ln/>
        </p:spPr>
        <p:txBody>
          <a:bodyPr/>
          <a:lstStyle>
            <a:lvl1pPr>
              <a:defRPr/>
            </a:lvl1pPr>
          </a:lstStyle>
          <a:p>
            <a:pPr>
              <a:defRPr/>
            </a:pPr>
            <a:fld id="{BEDB1F4E-BAEF-48CD-8835-53EF09CB10EE}" type="slidenum">
              <a:rPr lang="en-GB">
                <a:solidFill>
                  <a:srgbClr val="000000"/>
                </a:solidFill>
              </a:rPr>
              <a:pPr>
                <a:defRPr/>
              </a:pPr>
              <a:t>‹#›</a:t>
            </a:fld>
            <a:endParaRPr lang="en-GB">
              <a:solidFill>
                <a:srgbClr val="000000"/>
              </a:solidFill>
            </a:endParaRPr>
          </a:p>
        </p:txBody>
      </p:sp>
      <p:sp>
        <p:nvSpPr>
          <p:cNvPr id="8"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9"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59435491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r>
              <a:rPr lang="sl-SI" smtClean="0"/>
              <a:t>MPS, 21.11.2019</a:t>
            </a:r>
            <a:endParaRPr lang="sl-SI"/>
          </a:p>
        </p:txBody>
      </p:sp>
      <p:sp>
        <p:nvSpPr>
          <p:cNvPr id="7" name="Ograda številke diapozitiva 6"/>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1"/>
          <p:cNvSpPr>
            <a:spLocks noGrp="1" noChangeArrowheads="1"/>
          </p:cNvSpPr>
          <p:nvPr>
            <p:ph type="sldNum" sz="quarter" idx="10"/>
          </p:nvPr>
        </p:nvSpPr>
        <p:spPr>
          <a:ln/>
        </p:spPr>
        <p:txBody>
          <a:bodyPr/>
          <a:lstStyle>
            <a:lvl1pPr>
              <a:defRPr/>
            </a:lvl1pPr>
          </a:lstStyle>
          <a:p>
            <a:pPr>
              <a:defRPr/>
            </a:pPr>
            <a:fld id="{1BEA93ED-405F-452A-8DEE-0909B4C35E5F}" type="slidenum">
              <a:rPr lang="en-GB">
                <a:solidFill>
                  <a:srgbClr val="000000"/>
                </a:solidFill>
              </a:rPr>
              <a:pPr>
                <a:defRPr/>
              </a:pPr>
              <a:t>‹#›</a:t>
            </a:fld>
            <a:endParaRPr lang="en-GB">
              <a:solidFill>
                <a:srgbClr val="000000"/>
              </a:solidFill>
            </a:endParaRPr>
          </a:p>
        </p:txBody>
      </p:sp>
      <p:sp>
        <p:nvSpPr>
          <p:cNvPr id="4"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5"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425948882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86B4C1CB-268A-4226-9D66-1456E8038DD2}" type="slidenum">
              <a:rPr lang="en-GB">
                <a:solidFill>
                  <a:srgbClr val="000000"/>
                </a:solidFill>
              </a:rPr>
              <a:pPr>
                <a:defRPr/>
              </a:pPr>
              <a:t>‹#›</a:t>
            </a:fld>
            <a:endParaRPr lang="en-GB">
              <a:solidFill>
                <a:srgbClr val="000000"/>
              </a:solidFill>
            </a:endParaRPr>
          </a:p>
        </p:txBody>
      </p:sp>
      <p:sp>
        <p:nvSpPr>
          <p:cNvPr id="3"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4"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16127944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13E6490C-E0A3-41E0-BA56-0AD2760799C6}"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218819222"/>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78E6D05B-84A5-4A2A-9D07-2E401352BDD0}"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65297557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3DF71830-9168-49D7-A89C-389A7523C3C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23072378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5502275" y="425450"/>
            <a:ext cx="1728788" cy="59467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314325" y="425450"/>
            <a:ext cx="5035550" cy="59467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14C1B70A-2A48-4A14-989A-455630C438BF}"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64692189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0"/>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ea typeface="ヒラギノ角ゴ Pro W3" charset="-128"/>
              </a:rPr>
              <a:t> © EADS 2010 – All rights reserved</a:t>
            </a:r>
          </a:p>
        </p:txBody>
      </p:sp>
      <p:pic>
        <p:nvPicPr>
          <p:cNvPr id="5" name="Picture 4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5"/>
          <p:cNvGrpSpPr>
            <a:grpSpLocks/>
          </p:cNvGrpSpPr>
          <p:nvPr userDrawn="1"/>
        </p:nvGrpSpPr>
        <p:grpSpPr bwMode="auto">
          <a:xfrm>
            <a:off x="292100" y="5878513"/>
            <a:ext cx="8375650" cy="773112"/>
            <a:chOff x="280" y="935"/>
            <a:chExt cx="5276" cy="487"/>
          </a:xfrm>
        </p:grpSpPr>
        <p:pic>
          <p:nvPicPr>
            <p:cNvPr id="7" name="Picture 26" descr="IJS?action=AttachFile&amp;do=get&amp;target=Stef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II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ijs-tit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Institute of Informatics S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cyfronet-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FO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CASSIDIAN_3D_Blue_Stra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 name="Rectangle 20"/>
          <p:cNvSpPr>
            <a:spLocks noGrp="1" noChangeArrowheads="1"/>
          </p:cNvSpPr>
          <p:nvPr>
            <p:ph type="ctrTitle"/>
          </p:nvPr>
        </p:nvSpPr>
        <p:spPr>
          <a:xfrm>
            <a:off x="303213" y="1001713"/>
            <a:ext cx="6927850" cy="1012825"/>
          </a:xfrm>
        </p:spPr>
        <p:txBody>
          <a:bodyPr anchor="b"/>
          <a:lstStyle>
            <a:lvl1pPr>
              <a:spcBef>
                <a:spcPts val="2600"/>
              </a:spcBef>
              <a:defRPr/>
            </a:lvl1pPr>
          </a:lstStyle>
          <a:p>
            <a:r>
              <a:rPr lang="en-GB"/>
              <a:t>Titelmasterformat durch Klicken bearbeiten</a:t>
            </a:r>
          </a:p>
        </p:txBody>
      </p:sp>
      <p:sp>
        <p:nvSpPr>
          <p:cNvPr id="4117" name="Rectangle 21"/>
          <p:cNvSpPr>
            <a:spLocks noGrp="1" noChangeArrowheads="1"/>
          </p:cNvSpPr>
          <p:nvPr>
            <p:ph type="subTitle" idx="1"/>
          </p:nvPr>
        </p:nvSpPr>
        <p:spPr>
          <a:xfrm>
            <a:off x="303213" y="4811713"/>
            <a:ext cx="6927850" cy="1057275"/>
          </a:xfrm>
        </p:spPr>
        <p:txBody>
          <a:bodyPr/>
          <a:lstStyle>
            <a:lvl1pPr marL="0" indent="0">
              <a:buFontTx/>
              <a:buNone/>
              <a:defRPr sz="1600"/>
            </a:lvl1pPr>
          </a:lstStyle>
          <a:p>
            <a:r>
              <a:rPr lang="en-GB"/>
              <a:t>Formatvorlage des Untertitelmasters durch Klicken bearbeiten</a:t>
            </a:r>
          </a:p>
        </p:txBody>
      </p:sp>
      <p:sp>
        <p:nvSpPr>
          <p:cNvPr id="14" name="Rectangle 29"/>
          <p:cNvSpPr>
            <a:spLocks noGrp="1" noChangeArrowheads="1"/>
          </p:cNvSpPr>
          <p:nvPr>
            <p:ph type="sldNum" sz="quarter" idx="10"/>
          </p:nvPr>
        </p:nvSpPr>
        <p:spPr/>
        <p:txBody>
          <a:bodyPr/>
          <a:lstStyle>
            <a:lvl1pPr>
              <a:defRPr/>
            </a:lvl1pPr>
          </a:lstStyle>
          <a:p>
            <a:pPr>
              <a:defRPr/>
            </a:pPr>
            <a:fld id="{201978AD-B17A-4F2D-B7F8-A7410481F9AF}" type="slidenum">
              <a:rPr lang="en-GB">
                <a:solidFill>
                  <a:srgbClr val="000000"/>
                </a:solidFill>
              </a:rPr>
              <a:pPr>
                <a:defRPr/>
              </a:pPr>
              <a:t>‹#›</a:t>
            </a:fld>
            <a:endParaRPr lang="en-GB">
              <a:solidFill>
                <a:srgbClr val="000000"/>
              </a:solidFill>
            </a:endParaRPr>
          </a:p>
        </p:txBody>
      </p:sp>
      <p:sp>
        <p:nvSpPr>
          <p:cNvPr id="15" name="Rectangle 31"/>
          <p:cNvSpPr>
            <a:spLocks noGrp="1" noChangeArrowheads="1"/>
          </p:cNvSpPr>
          <p:nvPr>
            <p:ph type="ftr" sz="quarter" idx="11"/>
          </p:nvPr>
        </p:nvSpPr>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16" name="Rectangle 32"/>
          <p:cNvSpPr>
            <a:spLocks noGrp="1" noChangeArrowheads="1"/>
          </p:cNvSpPr>
          <p:nvPr>
            <p:ph type="dt" sz="half" idx="12"/>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9481553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21"/>
          <p:cNvSpPr>
            <a:spLocks noGrp="1" noChangeArrowheads="1"/>
          </p:cNvSpPr>
          <p:nvPr>
            <p:ph type="sldNum" sz="quarter" idx="10"/>
          </p:nvPr>
        </p:nvSpPr>
        <p:spPr>
          <a:ln/>
        </p:spPr>
        <p:txBody>
          <a:bodyPr/>
          <a:lstStyle>
            <a:lvl1pPr>
              <a:defRPr/>
            </a:lvl1pPr>
          </a:lstStyle>
          <a:p>
            <a:pPr>
              <a:defRPr/>
            </a:pPr>
            <a:fld id="{10F515FA-E53D-46C6-A110-258A321329EA}"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268063196"/>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1"/>
          <p:cNvSpPr>
            <a:spLocks noGrp="1" noChangeArrowheads="1"/>
          </p:cNvSpPr>
          <p:nvPr>
            <p:ph type="sldNum" sz="quarter" idx="10"/>
          </p:nvPr>
        </p:nvSpPr>
        <p:spPr>
          <a:ln/>
        </p:spPr>
        <p:txBody>
          <a:bodyPr/>
          <a:lstStyle>
            <a:lvl1pPr>
              <a:defRPr/>
            </a:lvl1pPr>
          </a:lstStyle>
          <a:p>
            <a:pPr>
              <a:defRPr/>
            </a:pPr>
            <a:fld id="{5612ABA4-6B18-422E-9FD7-C150406F8AA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82369140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314325" y="1330325"/>
            <a:ext cx="3381375"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3848100" y="1330325"/>
            <a:ext cx="338296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1"/>
          <p:cNvSpPr>
            <a:spLocks noGrp="1" noChangeArrowheads="1"/>
          </p:cNvSpPr>
          <p:nvPr>
            <p:ph type="sldNum" sz="quarter" idx="10"/>
          </p:nvPr>
        </p:nvSpPr>
        <p:spPr>
          <a:ln/>
        </p:spPr>
        <p:txBody>
          <a:bodyPr/>
          <a:lstStyle>
            <a:lvl1pPr>
              <a:defRPr/>
            </a:lvl1pPr>
          </a:lstStyle>
          <a:p>
            <a:pPr>
              <a:defRPr/>
            </a:pPr>
            <a:fld id="{2939F58C-F3B1-4228-AB6A-E2C9F7477A44}"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78987680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endParaRPr lang="sl-SI"/>
          </a:p>
        </p:txBody>
      </p:sp>
      <p:sp>
        <p:nvSpPr>
          <p:cNvPr id="8" name="Ograda noge 7"/>
          <p:cNvSpPr>
            <a:spLocks noGrp="1"/>
          </p:cNvSpPr>
          <p:nvPr>
            <p:ph type="ftr" sz="quarter" idx="11"/>
          </p:nvPr>
        </p:nvSpPr>
        <p:spPr/>
        <p:txBody>
          <a:bodyPr/>
          <a:lstStyle/>
          <a:p>
            <a:r>
              <a:rPr lang="sl-SI" smtClean="0"/>
              <a:t>MPS, 21.11.2019</a:t>
            </a:r>
            <a:endParaRPr lang="sl-SI"/>
          </a:p>
        </p:txBody>
      </p:sp>
      <p:sp>
        <p:nvSpPr>
          <p:cNvPr id="9" name="Ograda številke diapozitiva 8"/>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1"/>
          <p:cNvSpPr>
            <a:spLocks noGrp="1" noChangeArrowheads="1"/>
          </p:cNvSpPr>
          <p:nvPr>
            <p:ph type="sldNum" sz="quarter" idx="10"/>
          </p:nvPr>
        </p:nvSpPr>
        <p:spPr>
          <a:ln/>
        </p:spPr>
        <p:txBody>
          <a:bodyPr/>
          <a:lstStyle>
            <a:lvl1pPr>
              <a:defRPr/>
            </a:lvl1pPr>
          </a:lstStyle>
          <a:p>
            <a:pPr>
              <a:defRPr/>
            </a:pPr>
            <a:fld id="{BEDB1F4E-BAEF-48CD-8835-53EF09CB10EE}" type="slidenum">
              <a:rPr lang="en-GB">
                <a:solidFill>
                  <a:srgbClr val="000000"/>
                </a:solidFill>
              </a:rPr>
              <a:pPr>
                <a:defRPr/>
              </a:pPr>
              <a:t>‹#›</a:t>
            </a:fld>
            <a:endParaRPr lang="en-GB">
              <a:solidFill>
                <a:srgbClr val="000000"/>
              </a:solidFill>
            </a:endParaRPr>
          </a:p>
        </p:txBody>
      </p:sp>
      <p:sp>
        <p:nvSpPr>
          <p:cNvPr id="8"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9"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2614511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1"/>
          <p:cNvSpPr>
            <a:spLocks noGrp="1" noChangeArrowheads="1"/>
          </p:cNvSpPr>
          <p:nvPr>
            <p:ph type="sldNum" sz="quarter" idx="10"/>
          </p:nvPr>
        </p:nvSpPr>
        <p:spPr>
          <a:ln/>
        </p:spPr>
        <p:txBody>
          <a:bodyPr/>
          <a:lstStyle>
            <a:lvl1pPr>
              <a:defRPr/>
            </a:lvl1pPr>
          </a:lstStyle>
          <a:p>
            <a:pPr>
              <a:defRPr/>
            </a:pPr>
            <a:fld id="{1BEA93ED-405F-452A-8DEE-0909B4C35E5F}" type="slidenum">
              <a:rPr lang="en-GB">
                <a:solidFill>
                  <a:srgbClr val="000000"/>
                </a:solidFill>
              </a:rPr>
              <a:pPr>
                <a:defRPr/>
              </a:pPr>
              <a:t>‹#›</a:t>
            </a:fld>
            <a:endParaRPr lang="en-GB">
              <a:solidFill>
                <a:srgbClr val="000000"/>
              </a:solidFill>
            </a:endParaRPr>
          </a:p>
        </p:txBody>
      </p:sp>
      <p:sp>
        <p:nvSpPr>
          <p:cNvPr id="4"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5"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920992679"/>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86B4C1CB-268A-4226-9D66-1456E8038DD2}" type="slidenum">
              <a:rPr lang="en-GB">
                <a:solidFill>
                  <a:srgbClr val="000000"/>
                </a:solidFill>
              </a:rPr>
              <a:pPr>
                <a:defRPr/>
              </a:pPr>
              <a:t>‹#›</a:t>
            </a:fld>
            <a:endParaRPr lang="en-GB">
              <a:solidFill>
                <a:srgbClr val="000000"/>
              </a:solidFill>
            </a:endParaRPr>
          </a:p>
        </p:txBody>
      </p:sp>
      <p:sp>
        <p:nvSpPr>
          <p:cNvPr id="3"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4"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1796892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13E6490C-E0A3-41E0-BA56-0AD2760799C6}"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70643267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78E6D05B-84A5-4A2A-9D07-2E401352BDD0}"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2995880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3DF71830-9168-49D7-A89C-389A7523C3C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1008565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5502275" y="425450"/>
            <a:ext cx="1728788" cy="59467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314325" y="425450"/>
            <a:ext cx="5035550" cy="59467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14C1B70A-2A48-4A14-989A-455630C438BF}"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558793195"/>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0"/>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ea typeface="ヒラギノ角ゴ Pro W3" charset="-128"/>
              </a:rPr>
              <a:t> © EADS 2010 – All rights reserved</a:t>
            </a:r>
          </a:p>
        </p:txBody>
      </p:sp>
      <p:pic>
        <p:nvPicPr>
          <p:cNvPr id="5" name="Picture 4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5"/>
          <p:cNvGrpSpPr>
            <a:grpSpLocks/>
          </p:cNvGrpSpPr>
          <p:nvPr userDrawn="1"/>
        </p:nvGrpSpPr>
        <p:grpSpPr bwMode="auto">
          <a:xfrm>
            <a:off x="292100" y="5878513"/>
            <a:ext cx="8375650" cy="773112"/>
            <a:chOff x="280" y="935"/>
            <a:chExt cx="5276" cy="487"/>
          </a:xfrm>
        </p:grpSpPr>
        <p:pic>
          <p:nvPicPr>
            <p:cNvPr id="7" name="Picture 26" descr="IJS?action=AttachFile&amp;do=get&amp;target=Stefa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II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8" descr="ijs-titl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9" descr="Institute of Informatics SA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0" descr="cyfronet-log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1" descr="FOI"/>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2" descr="CASSIDIAN_3D_Blue_Strap"/>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16" name="Rectangle 20"/>
          <p:cNvSpPr>
            <a:spLocks noGrp="1" noChangeArrowheads="1"/>
          </p:cNvSpPr>
          <p:nvPr>
            <p:ph type="ctrTitle"/>
          </p:nvPr>
        </p:nvSpPr>
        <p:spPr>
          <a:xfrm>
            <a:off x="303213" y="1001713"/>
            <a:ext cx="6927850" cy="1012825"/>
          </a:xfrm>
        </p:spPr>
        <p:txBody>
          <a:bodyPr anchor="b"/>
          <a:lstStyle>
            <a:lvl1pPr>
              <a:spcBef>
                <a:spcPts val="2600"/>
              </a:spcBef>
              <a:defRPr/>
            </a:lvl1pPr>
          </a:lstStyle>
          <a:p>
            <a:r>
              <a:rPr lang="en-GB"/>
              <a:t>Titelmasterformat durch Klicken bearbeiten</a:t>
            </a:r>
          </a:p>
        </p:txBody>
      </p:sp>
      <p:sp>
        <p:nvSpPr>
          <p:cNvPr id="4117" name="Rectangle 21"/>
          <p:cNvSpPr>
            <a:spLocks noGrp="1" noChangeArrowheads="1"/>
          </p:cNvSpPr>
          <p:nvPr>
            <p:ph type="subTitle" idx="1"/>
          </p:nvPr>
        </p:nvSpPr>
        <p:spPr>
          <a:xfrm>
            <a:off x="303213" y="4811713"/>
            <a:ext cx="6927850" cy="1057275"/>
          </a:xfrm>
        </p:spPr>
        <p:txBody>
          <a:bodyPr/>
          <a:lstStyle>
            <a:lvl1pPr marL="0" indent="0">
              <a:buFontTx/>
              <a:buNone/>
              <a:defRPr sz="1600"/>
            </a:lvl1pPr>
          </a:lstStyle>
          <a:p>
            <a:r>
              <a:rPr lang="en-GB"/>
              <a:t>Formatvorlage des Untertitelmasters durch Klicken bearbeiten</a:t>
            </a:r>
          </a:p>
        </p:txBody>
      </p:sp>
      <p:sp>
        <p:nvSpPr>
          <p:cNvPr id="14" name="Rectangle 29"/>
          <p:cNvSpPr>
            <a:spLocks noGrp="1" noChangeArrowheads="1"/>
          </p:cNvSpPr>
          <p:nvPr>
            <p:ph type="sldNum" sz="quarter" idx="10"/>
          </p:nvPr>
        </p:nvSpPr>
        <p:spPr/>
        <p:txBody>
          <a:bodyPr/>
          <a:lstStyle>
            <a:lvl1pPr>
              <a:defRPr/>
            </a:lvl1pPr>
          </a:lstStyle>
          <a:p>
            <a:pPr>
              <a:defRPr/>
            </a:pPr>
            <a:fld id="{201978AD-B17A-4F2D-B7F8-A7410481F9AF}" type="slidenum">
              <a:rPr lang="en-GB">
                <a:solidFill>
                  <a:srgbClr val="000000"/>
                </a:solidFill>
              </a:rPr>
              <a:pPr>
                <a:defRPr/>
              </a:pPr>
              <a:t>‹#›</a:t>
            </a:fld>
            <a:endParaRPr lang="en-GB">
              <a:solidFill>
                <a:srgbClr val="000000"/>
              </a:solidFill>
            </a:endParaRPr>
          </a:p>
        </p:txBody>
      </p:sp>
      <p:sp>
        <p:nvSpPr>
          <p:cNvPr id="15" name="Rectangle 31"/>
          <p:cNvSpPr>
            <a:spLocks noGrp="1" noChangeArrowheads="1"/>
          </p:cNvSpPr>
          <p:nvPr>
            <p:ph type="ftr" sz="quarter" idx="11"/>
          </p:nvPr>
        </p:nvSpPr>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16" name="Rectangle 32"/>
          <p:cNvSpPr>
            <a:spLocks noGrp="1" noChangeArrowheads="1"/>
          </p:cNvSpPr>
          <p:nvPr>
            <p:ph type="dt" sz="half" idx="12"/>
          </p:nvPr>
        </p:nvSpPr>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921859459"/>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Rectangle 21"/>
          <p:cNvSpPr>
            <a:spLocks noGrp="1" noChangeArrowheads="1"/>
          </p:cNvSpPr>
          <p:nvPr>
            <p:ph type="sldNum" sz="quarter" idx="10"/>
          </p:nvPr>
        </p:nvSpPr>
        <p:spPr>
          <a:ln/>
        </p:spPr>
        <p:txBody>
          <a:bodyPr/>
          <a:lstStyle>
            <a:lvl1pPr>
              <a:defRPr/>
            </a:lvl1pPr>
          </a:lstStyle>
          <a:p>
            <a:pPr>
              <a:defRPr/>
            </a:pPr>
            <a:fld id="{10F515FA-E53D-46C6-A110-258A321329EA}"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497970067"/>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smtClean="0"/>
              <a:t>Kliknij, aby edytować style wzorca tekstu</a:t>
            </a:r>
          </a:p>
        </p:txBody>
      </p:sp>
      <p:sp>
        <p:nvSpPr>
          <p:cNvPr id="4" name="Rectangle 21"/>
          <p:cNvSpPr>
            <a:spLocks noGrp="1" noChangeArrowheads="1"/>
          </p:cNvSpPr>
          <p:nvPr>
            <p:ph type="sldNum" sz="quarter" idx="10"/>
          </p:nvPr>
        </p:nvSpPr>
        <p:spPr>
          <a:ln/>
        </p:spPr>
        <p:txBody>
          <a:bodyPr/>
          <a:lstStyle>
            <a:lvl1pPr>
              <a:defRPr/>
            </a:lvl1pPr>
          </a:lstStyle>
          <a:p>
            <a:pPr>
              <a:defRPr/>
            </a:pPr>
            <a:fld id="{5612ABA4-6B18-422E-9FD7-C150406F8AA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51190059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endParaRPr lang="sl-SI"/>
          </a:p>
        </p:txBody>
      </p:sp>
      <p:sp>
        <p:nvSpPr>
          <p:cNvPr id="4" name="Ograda noge 3"/>
          <p:cNvSpPr>
            <a:spLocks noGrp="1"/>
          </p:cNvSpPr>
          <p:nvPr>
            <p:ph type="ftr" sz="quarter" idx="11"/>
          </p:nvPr>
        </p:nvSpPr>
        <p:spPr/>
        <p:txBody>
          <a:bodyPr/>
          <a:lstStyle/>
          <a:p>
            <a:r>
              <a:rPr lang="sl-SI" smtClean="0"/>
              <a:t>MPS, 21.11.2019</a:t>
            </a:r>
            <a:endParaRPr lang="sl-SI"/>
          </a:p>
        </p:txBody>
      </p:sp>
      <p:sp>
        <p:nvSpPr>
          <p:cNvPr id="5" name="Ograda številke diapozitiva 4"/>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314325" y="1330325"/>
            <a:ext cx="3381375"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3848100" y="1330325"/>
            <a:ext cx="338296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Rectangle 21"/>
          <p:cNvSpPr>
            <a:spLocks noGrp="1" noChangeArrowheads="1"/>
          </p:cNvSpPr>
          <p:nvPr>
            <p:ph type="sldNum" sz="quarter" idx="10"/>
          </p:nvPr>
        </p:nvSpPr>
        <p:spPr>
          <a:ln/>
        </p:spPr>
        <p:txBody>
          <a:bodyPr/>
          <a:lstStyle>
            <a:lvl1pPr>
              <a:defRPr/>
            </a:lvl1pPr>
          </a:lstStyle>
          <a:p>
            <a:pPr>
              <a:defRPr/>
            </a:pPr>
            <a:fld id="{2939F58C-F3B1-4228-AB6A-E2C9F7477A44}"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259061450"/>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Rectangle 21"/>
          <p:cNvSpPr>
            <a:spLocks noGrp="1" noChangeArrowheads="1"/>
          </p:cNvSpPr>
          <p:nvPr>
            <p:ph type="sldNum" sz="quarter" idx="10"/>
          </p:nvPr>
        </p:nvSpPr>
        <p:spPr>
          <a:ln/>
        </p:spPr>
        <p:txBody>
          <a:bodyPr/>
          <a:lstStyle>
            <a:lvl1pPr>
              <a:defRPr/>
            </a:lvl1pPr>
          </a:lstStyle>
          <a:p>
            <a:pPr>
              <a:defRPr/>
            </a:pPr>
            <a:fld id="{BEDB1F4E-BAEF-48CD-8835-53EF09CB10EE}" type="slidenum">
              <a:rPr lang="en-GB">
                <a:solidFill>
                  <a:srgbClr val="000000"/>
                </a:solidFill>
              </a:rPr>
              <a:pPr>
                <a:defRPr/>
              </a:pPr>
              <a:t>‹#›</a:t>
            </a:fld>
            <a:endParaRPr lang="en-GB">
              <a:solidFill>
                <a:srgbClr val="000000"/>
              </a:solidFill>
            </a:endParaRPr>
          </a:p>
        </p:txBody>
      </p:sp>
      <p:sp>
        <p:nvSpPr>
          <p:cNvPr id="8"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9"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50370559"/>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Rectangle 21"/>
          <p:cNvSpPr>
            <a:spLocks noGrp="1" noChangeArrowheads="1"/>
          </p:cNvSpPr>
          <p:nvPr>
            <p:ph type="sldNum" sz="quarter" idx="10"/>
          </p:nvPr>
        </p:nvSpPr>
        <p:spPr>
          <a:ln/>
        </p:spPr>
        <p:txBody>
          <a:bodyPr/>
          <a:lstStyle>
            <a:lvl1pPr>
              <a:defRPr/>
            </a:lvl1pPr>
          </a:lstStyle>
          <a:p>
            <a:pPr>
              <a:defRPr/>
            </a:pPr>
            <a:fld id="{1BEA93ED-405F-452A-8DEE-0909B4C35E5F}" type="slidenum">
              <a:rPr lang="en-GB">
                <a:solidFill>
                  <a:srgbClr val="000000"/>
                </a:solidFill>
              </a:rPr>
              <a:pPr>
                <a:defRPr/>
              </a:pPr>
              <a:t>‹#›</a:t>
            </a:fld>
            <a:endParaRPr lang="en-GB">
              <a:solidFill>
                <a:srgbClr val="000000"/>
              </a:solidFill>
            </a:endParaRPr>
          </a:p>
        </p:txBody>
      </p:sp>
      <p:sp>
        <p:nvSpPr>
          <p:cNvPr id="4"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5"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1467610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86B4C1CB-268A-4226-9D66-1456E8038DD2}" type="slidenum">
              <a:rPr lang="en-GB">
                <a:solidFill>
                  <a:srgbClr val="000000"/>
                </a:solidFill>
              </a:rPr>
              <a:pPr>
                <a:defRPr/>
              </a:pPr>
              <a:t>‹#›</a:t>
            </a:fld>
            <a:endParaRPr lang="en-GB">
              <a:solidFill>
                <a:srgbClr val="000000"/>
              </a:solidFill>
            </a:endParaRPr>
          </a:p>
        </p:txBody>
      </p:sp>
      <p:sp>
        <p:nvSpPr>
          <p:cNvPr id="3"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4"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0763534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13E6490C-E0A3-41E0-BA56-0AD2760799C6}"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183552583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smtClean="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Rectangle 21"/>
          <p:cNvSpPr>
            <a:spLocks noGrp="1" noChangeArrowheads="1"/>
          </p:cNvSpPr>
          <p:nvPr>
            <p:ph type="sldNum" sz="quarter" idx="10"/>
          </p:nvPr>
        </p:nvSpPr>
        <p:spPr>
          <a:ln/>
        </p:spPr>
        <p:txBody>
          <a:bodyPr/>
          <a:lstStyle>
            <a:lvl1pPr>
              <a:defRPr/>
            </a:lvl1pPr>
          </a:lstStyle>
          <a:p>
            <a:pPr>
              <a:defRPr/>
            </a:pPr>
            <a:fld id="{78E6D05B-84A5-4A2A-9D07-2E401352BDD0}" type="slidenum">
              <a:rPr lang="en-GB">
                <a:solidFill>
                  <a:srgbClr val="000000"/>
                </a:solidFill>
              </a:rPr>
              <a:pPr>
                <a:defRPr/>
              </a:pPr>
              <a:t>‹#›</a:t>
            </a:fld>
            <a:endParaRPr lang="en-GB">
              <a:solidFill>
                <a:srgbClr val="000000"/>
              </a:solidFill>
            </a:endParaRPr>
          </a:p>
        </p:txBody>
      </p:sp>
      <p:sp>
        <p:nvSpPr>
          <p:cNvPr id="6"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7"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3835309947"/>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3DF71830-9168-49D7-A89C-389A7523C3CB}"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2715435259"/>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5502275" y="425450"/>
            <a:ext cx="1728788" cy="594677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314325" y="425450"/>
            <a:ext cx="5035550" cy="594677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Rectangle 21"/>
          <p:cNvSpPr>
            <a:spLocks noGrp="1" noChangeArrowheads="1"/>
          </p:cNvSpPr>
          <p:nvPr>
            <p:ph type="sldNum" sz="quarter" idx="10"/>
          </p:nvPr>
        </p:nvSpPr>
        <p:spPr>
          <a:ln/>
        </p:spPr>
        <p:txBody>
          <a:bodyPr/>
          <a:lstStyle>
            <a:lvl1pPr>
              <a:defRPr/>
            </a:lvl1pPr>
          </a:lstStyle>
          <a:p>
            <a:pPr>
              <a:defRPr/>
            </a:pPr>
            <a:fld id="{14C1B70A-2A48-4A14-989A-455630C438BF}" type="slidenum">
              <a:rPr lang="en-GB">
                <a:solidFill>
                  <a:srgbClr val="000000"/>
                </a:solidFill>
              </a:rPr>
              <a:pPr>
                <a:defRPr/>
              </a:pPr>
              <a:t>‹#›</a:t>
            </a:fld>
            <a:endParaRPr lang="en-GB">
              <a:solidFill>
                <a:srgbClr val="000000"/>
              </a:solidFill>
            </a:endParaRPr>
          </a:p>
        </p:txBody>
      </p:sp>
      <p:sp>
        <p:nvSpPr>
          <p:cNvPr id="5" name="Rectangle 23"/>
          <p:cNvSpPr>
            <a:spLocks noGrp="1" noChangeArrowheads="1"/>
          </p:cNvSpPr>
          <p:nvPr>
            <p:ph type="ftr" sz="quarter" idx="11"/>
          </p:nvPr>
        </p:nvSpPr>
        <p:spPr>
          <a:ln/>
        </p:spPr>
        <p:txBody>
          <a:bodyPr/>
          <a:lstStyle>
            <a:lvl1pPr>
              <a:defRPr/>
            </a:lvl1pPr>
          </a:lstStyle>
          <a:p>
            <a:pPr>
              <a:defRPr/>
            </a:pPr>
            <a:r>
              <a:rPr lang="en-GB" smtClean="0">
                <a:solidFill>
                  <a:srgbClr val="000000"/>
                </a:solidFill>
              </a:rPr>
              <a:t>MPS, 21.11.2019</a:t>
            </a:r>
            <a:endParaRPr lang="en-GB">
              <a:solidFill>
                <a:srgbClr val="000000"/>
              </a:solidFill>
            </a:endParaRPr>
          </a:p>
        </p:txBody>
      </p:sp>
      <p:sp>
        <p:nvSpPr>
          <p:cNvPr id="6" name="Rectangle 24"/>
          <p:cNvSpPr>
            <a:spLocks noGrp="1" noChangeArrowheads="1"/>
          </p:cNvSpPr>
          <p:nvPr>
            <p:ph type="dt" sz="half" idx="12"/>
          </p:nvPr>
        </p:nvSpPr>
        <p:spPr>
          <a:ln/>
        </p:spPr>
        <p:txBody>
          <a:bodyPr/>
          <a:lstStyle>
            <a:lvl1pPr>
              <a:defRPr/>
            </a:lvl1pPr>
          </a:lstStyle>
          <a:p>
            <a:pPr>
              <a:defRPr/>
            </a:pPr>
            <a:endParaRPr lang="en-GB">
              <a:solidFill>
                <a:srgbClr val="000000"/>
              </a:solidFill>
            </a:endParaRPr>
          </a:p>
        </p:txBody>
      </p:sp>
    </p:spTree>
    <p:extLst>
      <p:ext uri="{BB962C8B-B14F-4D97-AF65-F5344CB8AC3E}">
        <p14:creationId xmlns:p14="http://schemas.microsoft.com/office/powerpoint/2010/main" val="666657946"/>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7419975" y="0"/>
            <a:ext cx="1730375" cy="6858000"/>
            <a:chOff x="4667" y="0"/>
            <a:chExt cx="1090" cy="4320"/>
          </a:xfrm>
        </p:grpSpPr>
        <p:sp>
          <p:nvSpPr>
            <p:cNvPr id="5"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sl-SI" sz="2400" smtClean="0">
                <a:solidFill>
                  <a:srgbClr val="2D2525"/>
                </a:solidFill>
              </a:endParaRPr>
            </a:p>
          </p:txBody>
        </p:sp>
        <p:pic>
          <p:nvPicPr>
            <p:cNvPr id="6" name="Picture 4" descr="C:\abitbetter\MS-039\graphics\hokusai2.GIF"/>
            <p:cNvPicPr>
              <a:picLocks noChangeAspect="1" noChangeArrowheads="1"/>
            </p:cNvPicPr>
            <p:nvPr/>
          </p:nvPicPr>
          <p:blipFill>
            <a:blip r:embed="rId2">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Rectangle 5"/>
          <p:cNvSpPr>
            <a:spLocks noGrp="1" noChangeArrowheads="1"/>
          </p:cNvSpPr>
          <p:nvPr>
            <p:ph type="ctrTitle" sz="quarter"/>
          </p:nvPr>
        </p:nvSpPr>
        <p:spPr>
          <a:xfrm>
            <a:off x="152400" y="990600"/>
            <a:ext cx="7543800" cy="1143000"/>
          </a:xfrm>
        </p:spPr>
        <p:txBody>
          <a:bodyPr/>
          <a:lstStyle>
            <a:lvl1pPr>
              <a:defRPr/>
            </a:lvl1pPr>
          </a:lstStyle>
          <a:p>
            <a:r>
              <a:rPr lang="en-US"/>
              <a:t>Click to edit Master title style</a:t>
            </a:r>
          </a:p>
        </p:txBody>
      </p:sp>
      <p:sp>
        <p:nvSpPr>
          <p:cNvPr id="25606" name="Rectangle 6"/>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7"/>
          <p:cNvSpPr>
            <a:spLocks noGrp="1" noChangeArrowheads="1"/>
          </p:cNvSpPr>
          <p:nvPr>
            <p:ph type="dt" sz="quarter" idx="10"/>
          </p:nvPr>
        </p:nvSpPr>
        <p:spPr>
          <a:xfrm>
            <a:off x="304800" y="6248400"/>
            <a:ext cx="1752600" cy="457200"/>
          </a:xfrm>
        </p:spPr>
        <p:txBody>
          <a:bodyPr/>
          <a:lstStyle>
            <a:lvl1pPr eaLnBrk="0" hangingPunct="0">
              <a:defRPr>
                <a:latin typeface="Tahoma" pitchFamily="34" charset="0"/>
              </a:defRPr>
            </a:lvl1pPr>
          </a:lstStyle>
          <a:p>
            <a:pPr>
              <a:defRPr/>
            </a:pPr>
            <a:endParaRPr lang="en-US"/>
          </a:p>
        </p:txBody>
      </p:sp>
      <p:sp>
        <p:nvSpPr>
          <p:cNvPr id="8" name="Rectangle 8"/>
          <p:cNvSpPr>
            <a:spLocks noGrp="1" noChangeArrowheads="1"/>
          </p:cNvSpPr>
          <p:nvPr>
            <p:ph type="ftr" sz="quarter" idx="11"/>
          </p:nvPr>
        </p:nvSpPr>
        <p:spPr>
          <a:xfrm>
            <a:off x="2438400" y="6248400"/>
            <a:ext cx="3200400" cy="457200"/>
          </a:xfrm>
        </p:spPr>
        <p:txBody>
          <a:bodyPr/>
          <a:lstStyle>
            <a:lvl1pPr eaLnBrk="0" hangingPunct="0">
              <a:defRPr>
                <a:latin typeface="Tahoma" pitchFamily="34" charset="0"/>
              </a:defRPr>
            </a:lvl1pPr>
          </a:lstStyle>
          <a:p>
            <a:pPr>
              <a:defRPr/>
            </a:pPr>
            <a:r>
              <a:rPr lang="en-US" smtClean="0"/>
              <a:t>MPS, 21.11.2019</a:t>
            </a:r>
            <a:endParaRPr lang="en-US"/>
          </a:p>
        </p:txBody>
      </p:sp>
      <p:sp>
        <p:nvSpPr>
          <p:cNvPr id="9" name="Rectangle 9"/>
          <p:cNvSpPr>
            <a:spLocks noGrp="1" noChangeArrowheads="1"/>
          </p:cNvSpPr>
          <p:nvPr>
            <p:ph type="sldNum" sz="quarter" idx="12"/>
          </p:nvPr>
        </p:nvSpPr>
        <p:spPr>
          <a:xfrm>
            <a:off x="6019800" y="6248400"/>
            <a:ext cx="1600200" cy="457200"/>
          </a:xfrm>
        </p:spPr>
        <p:txBody>
          <a:bodyPr/>
          <a:lstStyle>
            <a:lvl1pPr eaLnBrk="0" hangingPunct="0">
              <a:defRPr>
                <a:latin typeface="Tahoma" pitchFamily="34" charset="0"/>
              </a:defRPr>
            </a:lvl1pPr>
          </a:lstStyle>
          <a:p>
            <a:pPr>
              <a:defRPr/>
            </a:pPr>
            <a:fld id="{56E8BE26-988B-4C90-B195-B6FB6310BC31}" type="slidenum">
              <a:rPr lang="en-US"/>
              <a:pPr>
                <a:defRPr/>
              </a:pPr>
              <a:t>‹#›</a:t>
            </a:fld>
            <a:endParaRPr lang="en-US"/>
          </a:p>
        </p:txBody>
      </p:sp>
    </p:spTree>
    <p:extLst>
      <p:ext uri="{BB962C8B-B14F-4D97-AF65-F5344CB8AC3E}">
        <p14:creationId xmlns:p14="http://schemas.microsoft.com/office/powerpoint/2010/main" val="27260362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MPS, 21.11.2019</a:t>
            </a:r>
            <a:endParaRPr lang="en-US"/>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62776A97-E879-4E1B-AF4F-0E17B8EA5C43}" type="slidenum">
              <a:rPr lang="en-US"/>
              <a:pPr>
                <a:defRPr/>
              </a:pPr>
              <a:t>‹#›</a:t>
            </a:fld>
            <a:endParaRPr lang="en-US"/>
          </a:p>
        </p:txBody>
      </p:sp>
    </p:spTree>
    <p:extLst>
      <p:ext uri="{BB962C8B-B14F-4D97-AF65-F5344CB8AC3E}">
        <p14:creationId xmlns:p14="http://schemas.microsoft.com/office/powerpoint/2010/main" val="292490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p>
        </p:txBody>
      </p:sp>
      <p:sp>
        <p:nvSpPr>
          <p:cNvPr id="3" name="Ograda noge 2"/>
          <p:cNvSpPr>
            <a:spLocks noGrp="1"/>
          </p:cNvSpPr>
          <p:nvPr>
            <p:ph type="ftr" sz="quarter" idx="11"/>
          </p:nvPr>
        </p:nvSpPr>
        <p:spPr/>
        <p:txBody>
          <a:bodyPr/>
          <a:lstStyle/>
          <a:p>
            <a:r>
              <a:rPr lang="sl-SI" smtClean="0"/>
              <a:t>MPS, 21.11.2019</a:t>
            </a:r>
            <a:endParaRPr lang="sl-SI"/>
          </a:p>
        </p:txBody>
      </p:sp>
      <p:sp>
        <p:nvSpPr>
          <p:cNvPr id="4" name="Ograda številke diapozitiva 3"/>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MPS, 21.11.2019</a:t>
            </a:r>
            <a:endParaRPr lang="en-US"/>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BD0D5B1C-583E-4D95-A9FC-80CBD4CF5DFA}" type="slidenum">
              <a:rPr lang="en-US"/>
              <a:pPr>
                <a:defRPr/>
              </a:pPr>
              <a:t>‹#›</a:t>
            </a:fld>
            <a:endParaRPr lang="en-US"/>
          </a:p>
        </p:txBody>
      </p:sp>
    </p:spTree>
    <p:extLst>
      <p:ext uri="{BB962C8B-B14F-4D97-AF65-F5344CB8AC3E}">
        <p14:creationId xmlns:p14="http://schemas.microsoft.com/office/powerpoint/2010/main" val="13628264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5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MPS, 21.11.2019</a:t>
            </a:r>
            <a:endParaRPr lang="en-US"/>
          </a:p>
        </p:txBody>
      </p:sp>
      <p:sp>
        <p:nvSpPr>
          <p:cNvPr id="7"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8CA5E8EF-4A1B-405E-8E5A-D9466E2FF3E2}" type="slidenum">
              <a:rPr lang="en-US"/>
              <a:pPr>
                <a:defRPr/>
              </a:pPr>
              <a:t>‹#›</a:t>
            </a:fld>
            <a:endParaRPr lang="en-US"/>
          </a:p>
        </p:txBody>
      </p:sp>
    </p:spTree>
    <p:extLst>
      <p:ext uri="{BB962C8B-B14F-4D97-AF65-F5344CB8AC3E}">
        <p14:creationId xmlns:p14="http://schemas.microsoft.com/office/powerpoint/2010/main" val="41456052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8"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MPS, 21.11.2019</a:t>
            </a:r>
            <a:endParaRPr lang="en-US"/>
          </a:p>
        </p:txBody>
      </p:sp>
      <p:sp>
        <p:nvSpPr>
          <p:cNvPr id="9"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A5BC3E7B-B25B-4B7B-BB8E-7B7E91411AB3}" type="slidenum">
              <a:rPr lang="en-US"/>
              <a:pPr>
                <a:defRPr/>
              </a:pPr>
              <a:t>‹#›</a:t>
            </a:fld>
            <a:endParaRPr lang="en-US"/>
          </a:p>
        </p:txBody>
      </p:sp>
    </p:spTree>
    <p:extLst>
      <p:ext uri="{BB962C8B-B14F-4D97-AF65-F5344CB8AC3E}">
        <p14:creationId xmlns:p14="http://schemas.microsoft.com/office/powerpoint/2010/main" val="36368305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4"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MPS, 21.11.2019</a:t>
            </a:r>
            <a:endParaRPr lang="en-US"/>
          </a:p>
        </p:txBody>
      </p:sp>
      <p:sp>
        <p:nvSpPr>
          <p:cNvPr id="5"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51708FAE-F024-43BF-A160-7CB5D275FCBF}" type="slidenum">
              <a:rPr lang="en-US"/>
              <a:pPr>
                <a:defRPr/>
              </a:pPr>
              <a:t>‹#›</a:t>
            </a:fld>
            <a:endParaRPr lang="en-US"/>
          </a:p>
        </p:txBody>
      </p:sp>
    </p:spTree>
    <p:extLst>
      <p:ext uri="{BB962C8B-B14F-4D97-AF65-F5344CB8AC3E}">
        <p14:creationId xmlns:p14="http://schemas.microsoft.com/office/powerpoint/2010/main" val="37096111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3"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MPS, 21.11.2019</a:t>
            </a:r>
            <a:endParaRPr lang="en-US"/>
          </a:p>
        </p:txBody>
      </p:sp>
      <p:sp>
        <p:nvSpPr>
          <p:cNvPr id="4"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0B3677BE-3043-4D4C-B91C-5AB51790165A}" type="slidenum">
              <a:rPr lang="en-US"/>
              <a:pPr>
                <a:defRPr/>
              </a:pPr>
              <a:t>‹#›</a:t>
            </a:fld>
            <a:endParaRPr lang="en-US"/>
          </a:p>
        </p:txBody>
      </p:sp>
    </p:spTree>
    <p:extLst>
      <p:ext uri="{BB962C8B-B14F-4D97-AF65-F5344CB8AC3E}">
        <p14:creationId xmlns:p14="http://schemas.microsoft.com/office/powerpoint/2010/main" val="21869046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MPS, 21.11.2019</a:t>
            </a:r>
            <a:endParaRPr lang="en-US"/>
          </a:p>
        </p:txBody>
      </p:sp>
      <p:sp>
        <p:nvSpPr>
          <p:cNvPr id="7"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394BF0FB-D9E9-4BF1-B4BA-DDBBE2116EEC}" type="slidenum">
              <a:rPr lang="en-US"/>
              <a:pPr>
                <a:defRPr/>
              </a:pPr>
              <a:t>‹#›</a:t>
            </a:fld>
            <a:endParaRPr lang="en-US"/>
          </a:p>
        </p:txBody>
      </p:sp>
    </p:spTree>
    <p:extLst>
      <p:ext uri="{BB962C8B-B14F-4D97-AF65-F5344CB8AC3E}">
        <p14:creationId xmlns:p14="http://schemas.microsoft.com/office/powerpoint/2010/main" val="750075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MPS, 21.11.2019</a:t>
            </a:r>
            <a:endParaRPr lang="en-US"/>
          </a:p>
        </p:txBody>
      </p:sp>
      <p:sp>
        <p:nvSpPr>
          <p:cNvPr id="7"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5965A33A-84B6-4CBB-99C1-B543ABFFB3F7}" type="slidenum">
              <a:rPr lang="en-US"/>
              <a:pPr>
                <a:defRPr/>
              </a:pPr>
              <a:t>‹#›</a:t>
            </a:fld>
            <a:endParaRPr lang="en-US"/>
          </a:p>
        </p:txBody>
      </p:sp>
    </p:spTree>
    <p:extLst>
      <p:ext uri="{BB962C8B-B14F-4D97-AF65-F5344CB8AC3E}">
        <p14:creationId xmlns:p14="http://schemas.microsoft.com/office/powerpoint/2010/main" val="18490672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MPS, 21.11.2019</a:t>
            </a:r>
            <a:endParaRPr lang="en-US"/>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47DB6F89-3AF1-40E9-B96A-352382A655C6}" type="slidenum">
              <a:rPr lang="en-US"/>
              <a:pPr>
                <a:defRPr/>
              </a:pPr>
              <a:t>‹#›</a:t>
            </a:fld>
            <a:endParaRPr lang="en-US"/>
          </a:p>
        </p:txBody>
      </p:sp>
    </p:spTree>
    <p:extLst>
      <p:ext uri="{BB962C8B-B14F-4D97-AF65-F5344CB8AC3E}">
        <p14:creationId xmlns:p14="http://schemas.microsoft.com/office/powerpoint/2010/main" val="42053835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72150" y="609600"/>
            <a:ext cx="184785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609600"/>
            <a:ext cx="539115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p:txBody>
          <a:bodyPr/>
          <a:lstStyle>
            <a:lvl1pPr eaLnBrk="0" hangingPunct="0">
              <a:defRPr>
                <a:latin typeface="Tahoma" pitchFamily="34" charset="0"/>
              </a:defRPr>
            </a:lvl1pPr>
          </a:lstStyle>
          <a:p>
            <a:pPr>
              <a:defRPr/>
            </a:pPr>
            <a:endParaRPr lang="en-US"/>
          </a:p>
        </p:txBody>
      </p:sp>
      <p:sp>
        <p:nvSpPr>
          <p:cNvPr id="5" name="Rectangle 8"/>
          <p:cNvSpPr>
            <a:spLocks noGrp="1" noChangeArrowheads="1"/>
          </p:cNvSpPr>
          <p:nvPr>
            <p:ph type="ftr" sz="quarter" idx="11"/>
          </p:nvPr>
        </p:nvSpPr>
        <p:spPr/>
        <p:txBody>
          <a:bodyPr/>
          <a:lstStyle>
            <a:lvl1pPr eaLnBrk="0" hangingPunct="0">
              <a:defRPr>
                <a:latin typeface="Tahoma" pitchFamily="34" charset="0"/>
              </a:defRPr>
            </a:lvl1pPr>
          </a:lstStyle>
          <a:p>
            <a:pPr>
              <a:defRPr/>
            </a:pPr>
            <a:r>
              <a:rPr lang="en-US" smtClean="0"/>
              <a:t>MPS, 21.11.2019</a:t>
            </a:r>
            <a:endParaRPr lang="en-US"/>
          </a:p>
        </p:txBody>
      </p:sp>
      <p:sp>
        <p:nvSpPr>
          <p:cNvPr id="6" name="Rectangle 9"/>
          <p:cNvSpPr>
            <a:spLocks noGrp="1" noChangeArrowheads="1"/>
          </p:cNvSpPr>
          <p:nvPr>
            <p:ph type="sldNum" sz="quarter" idx="12"/>
          </p:nvPr>
        </p:nvSpPr>
        <p:spPr/>
        <p:txBody>
          <a:bodyPr/>
          <a:lstStyle>
            <a:lvl1pPr eaLnBrk="0" hangingPunct="0">
              <a:defRPr>
                <a:latin typeface="Tahoma" pitchFamily="34" charset="0"/>
              </a:defRPr>
            </a:lvl1pPr>
          </a:lstStyle>
          <a:p>
            <a:pPr>
              <a:defRPr/>
            </a:pPr>
            <a:fld id="{1649630A-C7AD-462E-AB78-91F66F277299}" type="slidenum">
              <a:rPr lang="en-US"/>
              <a:pPr>
                <a:defRPr/>
              </a:pPr>
              <a:t>‹#›</a:t>
            </a:fld>
            <a:endParaRPr lang="en-US"/>
          </a:p>
        </p:txBody>
      </p:sp>
    </p:spTree>
    <p:extLst>
      <p:ext uri="{BB962C8B-B14F-4D97-AF65-F5344CB8AC3E}">
        <p14:creationId xmlns:p14="http://schemas.microsoft.com/office/powerpoint/2010/main" val="25231189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hangingPunct="0">
              <a:defRPr>
                <a:latin typeface="Tahoma" pitchFamily="34"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Tahoma" pitchFamily="34" charset="0"/>
              </a:defRPr>
            </a:lvl1pPr>
          </a:lstStyle>
          <a:p>
            <a:pPr>
              <a:defRPr/>
            </a:pPr>
            <a:r>
              <a:rPr lang="en-US" smtClean="0"/>
              <a:t>MPS, 21.11.2019</a:t>
            </a:r>
            <a:endParaRPr lang="en-US"/>
          </a:p>
        </p:txBody>
      </p:sp>
      <p:sp>
        <p:nvSpPr>
          <p:cNvPr id="7" name="Slide Number Placeholder 6"/>
          <p:cNvSpPr>
            <a:spLocks noGrp="1"/>
          </p:cNvSpPr>
          <p:nvPr>
            <p:ph type="sldNum" sz="quarter" idx="12"/>
          </p:nvPr>
        </p:nvSpPr>
        <p:spPr/>
        <p:txBody>
          <a:bodyPr/>
          <a:lstStyle>
            <a:lvl1pPr eaLnBrk="0" hangingPunct="0">
              <a:defRPr>
                <a:latin typeface="Tahoma" pitchFamily="34" charset="0"/>
              </a:defRPr>
            </a:lvl1pPr>
          </a:lstStyle>
          <a:p>
            <a:pPr>
              <a:defRPr/>
            </a:pPr>
            <a:fld id="{47E37C3E-F74F-4041-B51C-3FE1E0212373}" type="slidenum">
              <a:rPr lang="en-US"/>
              <a:pPr>
                <a:defRPr/>
              </a:pPr>
              <a:t>‹#›</a:t>
            </a:fld>
            <a:endParaRPr lang="en-US"/>
          </a:p>
        </p:txBody>
      </p:sp>
    </p:spTree>
    <p:extLst>
      <p:ext uri="{BB962C8B-B14F-4D97-AF65-F5344CB8AC3E}">
        <p14:creationId xmlns:p14="http://schemas.microsoft.com/office/powerpoint/2010/main" val="2267790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r>
              <a:rPr lang="sl-SI" smtClean="0"/>
              <a:t>MPS, 21.11.2019</a:t>
            </a:r>
            <a:endParaRPr lang="sl-SI"/>
          </a:p>
        </p:txBody>
      </p:sp>
      <p:sp>
        <p:nvSpPr>
          <p:cNvPr id="7" name="Ograda številke diapozitiva 6"/>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7180465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42946694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4680533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6996273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endParaRPr lang="sl-SI">
              <a:solidFill>
                <a:prstClr val="black">
                  <a:tint val="75000"/>
                </a:prstClr>
              </a:solidFill>
            </a:endParaRPr>
          </a:p>
        </p:txBody>
      </p:sp>
      <p:sp>
        <p:nvSpPr>
          <p:cNvPr id="8" name="Ograda noge 7"/>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9" name="Ograda številke diapozitiva 8"/>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14667567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2"/>
          <p:cNvSpPr>
            <a:spLocks noGrp="1"/>
          </p:cNvSpPr>
          <p:nvPr>
            <p:ph type="dt" sz="half" idx="10"/>
          </p:nvPr>
        </p:nvSpPr>
        <p:spPr/>
        <p:txBody>
          <a:bodyPr/>
          <a:lstStyle/>
          <a:p>
            <a:endParaRPr lang="sl-SI">
              <a:solidFill>
                <a:prstClr val="black">
                  <a:tint val="75000"/>
                </a:prstClr>
              </a:solidFill>
            </a:endParaRPr>
          </a:p>
        </p:txBody>
      </p:sp>
      <p:sp>
        <p:nvSpPr>
          <p:cNvPr id="4" name="Ograda noge 3"/>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5" name="Ograda številke diapozitiva 4"/>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2824649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endParaRPr lang="sl-SI">
              <a:solidFill>
                <a:prstClr val="black">
                  <a:tint val="75000"/>
                </a:prstClr>
              </a:solidFill>
            </a:endParaRPr>
          </a:p>
        </p:txBody>
      </p:sp>
      <p:sp>
        <p:nvSpPr>
          <p:cNvPr id="3" name="Ograda noge 2"/>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4" name="Ograda številke diapozitiva 3"/>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7843490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0220155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solidFill>
                <a:prstClr val="black">
                  <a:tint val="75000"/>
                </a:prstClr>
              </a:solidFill>
            </a:endParaRPr>
          </a:p>
        </p:txBody>
      </p:sp>
      <p:sp>
        <p:nvSpPr>
          <p:cNvPr id="6" name="Ograda noge 5"/>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7" name="Ograda številke diapozitiva 6"/>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32933094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94272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4"/>
          <p:cNvSpPr>
            <a:spLocks noGrp="1"/>
          </p:cNvSpPr>
          <p:nvPr>
            <p:ph type="dt" sz="half" idx="10"/>
          </p:nvPr>
        </p:nvSpPr>
        <p:spPr/>
        <p:txBody>
          <a:bodyPr/>
          <a:lstStyle/>
          <a:p>
            <a:endParaRPr lang="sl-SI"/>
          </a:p>
        </p:txBody>
      </p:sp>
      <p:sp>
        <p:nvSpPr>
          <p:cNvPr id="6" name="Ograda noge 5"/>
          <p:cNvSpPr>
            <a:spLocks noGrp="1"/>
          </p:cNvSpPr>
          <p:nvPr>
            <p:ph type="ftr" sz="quarter" idx="11"/>
          </p:nvPr>
        </p:nvSpPr>
        <p:spPr/>
        <p:txBody>
          <a:bodyPr/>
          <a:lstStyle/>
          <a:p>
            <a:r>
              <a:rPr lang="sl-SI" smtClean="0"/>
              <a:t>MPS, 21.11.2019</a:t>
            </a:r>
            <a:endParaRPr lang="sl-SI"/>
          </a:p>
        </p:txBody>
      </p:sp>
      <p:sp>
        <p:nvSpPr>
          <p:cNvPr id="7" name="Ograda številke diapozitiva 6"/>
          <p:cNvSpPr>
            <a:spLocks noGrp="1"/>
          </p:cNvSpPr>
          <p:nvPr>
            <p:ph type="sldNum" sz="quarter" idx="12"/>
          </p:nvPr>
        </p:nvSpPr>
        <p:spPr/>
        <p:txBody>
          <a:bodyPr/>
          <a:lstStyle/>
          <a:p>
            <a:fld id="{D429F3E1-4728-4D57-9988-2E30C75E5021}" type="slidenum">
              <a:rPr lang="sl-SI" smtClean="0"/>
              <a:pPr/>
              <a:t>‹#›</a:t>
            </a:fld>
            <a:endParaRPr lang="sl-SI"/>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endParaRPr lang="sl-SI">
              <a:solidFill>
                <a:prstClr val="black">
                  <a:tint val="75000"/>
                </a:prstClr>
              </a:solidFill>
            </a:endParaRPr>
          </a:p>
        </p:txBody>
      </p:sp>
      <p:sp>
        <p:nvSpPr>
          <p:cNvPr id="5" name="Ograda noge 4"/>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6" name="Ograda številke diapozitiva 5"/>
          <p:cNvSpPr>
            <a:spLocks noGrp="1"/>
          </p:cNvSpPr>
          <p:nvPr>
            <p:ph type="sldNum" sz="quarter" idx="12"/>
          </p:nvPr>
        </p:nvSpPr>
        <p:spPr/>
        <p:txBody>
          <a:body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08312940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smtClean="0">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B2595042-DFD3-445C-B7C0-F05325B478A2}" type="slidenum">
              <a:rPr lang="en-US">
                <a:solidFill>
                  <a:srgbClr val="FFFFFF"/>
                </a:solidFill>
              </a:rPr>
              <a:pPr>
                <a:defRPr/>
              </a:pPr>
              <a:t>‹#›</a:t>
            </a:fld>
            <a:endParaRPr lang="en-US">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548424806"/>
      </p:ext>
    </p:extLst>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4A0A91-2DB9-412B-8A1E-C2E47D8E389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3463856"/>
      </p:ext>
    </p:extLst>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FFF52F8-8F5C-4A11-A64F-E82C04D7CB1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573055127"/>
      </p:ext>
    </p:extLst>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CF65F4-AB20-4FA7-BEA4-34733370B2D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1475396"/>
      </p:ext>
    </p:extLst>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8DBC8A8-D3D9-4EB5-BEC4-07B4C5FD483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76822864"/>
      </p:ext>
    </p:extLst>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1AA676F-A6E6-4929-A3F5-DAEEBA8ACE32}"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01405474"/>
      </p:ext>
    </p:extLst>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245057-34FD-42D1-9026-C10C6B08195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61426194"/>
      </p:ext>
    </p:extLst>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E75961-EB01-4B2E-9CB3-B52CFDB3461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98680495"/>
      </p:ext>
    </p:extLst>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FFFFFF"/>
                </a:solidFill>
              </a:rPr>
              <a:t>MPS, 21.11.2019</a:t>
            </a: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5F6B79-DB2B-4B3B-B91C-72A95DA16B6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989115402"/>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theme" Target="../theme/theme10.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11.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theme" Target="../theme/theme12.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image" Target="../media/image12.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theme" Target="../theme/theme1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image" Target="../media/image12.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theme" Target="../theme/theme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18" Type="http://schemas.openxmlformats.org/officeDocument/2006/relationships/hyperlink" Target="http://www.ijs.si/ijsw/IJS" TargetMode="External"/><Relationship Id="rId3" Type="http://schemas.openxmlformats.org/officeDocument/2006/relationships/slideLayout" Target="../slideLayouts/slideLayout37.xml"/><Relationship Id="rId21" Type="http://schemas.openxmlformats.org/officeDocument/2006/relationships/image" Target="../media/image7.png"/><Relationship Id="rId7" Type="http://schemas.openxmlformats.org/officeDocument/2006/relationships/slideLayout" Target="../slideLayouts/slideLayout41.xml"/><Relationship Id="rId12" Type="http://schemas.openxmlformats.org/officeDocument/2006/relationships/theme" Target="../theme/theme4.xml"/><Relationship Id="rId17" Type="http://schemas.openxmlformats.org/officeDocument/2006/relationships/image" Target="../media/image4.png"/><Relationship Id="rId2" Type="http://schemas.openxmlformats.org/officeDocument/2006/relationships/slideLayout" Target="../slideLayouts/slideLayout36.xml"/><Relationship Id="rId16" Type="http://schemas.openxmlformats.org/officeDocument/2006/relationships/hyperlink" Target="http://www.ui.savba.sk/" TargetMode="External"/><Relationship Id="rId20" Type="http://schemas.openxmlformats.org/officeDocument/2006/relationships/image" Target="../media/image6.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jpeg"/><Relationship Id="rId23" Type="http://schemas.openxmlformats.org/officeDocument/2006/relationships/image" Target="../media/image9.jpeg"/><Relationship Id="rId10" Type="http://schemas.openxmlformats.org/officeDocument/2006/relationships/slideLayout" Target="../slideLayouts/slideLayout44.xml"/><Relationship Id="rId19" Type="http://schemas.openxmlformats.org/officeDocument/2006/relationships/image" Target="../media/image5.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wmf"/><Relationship Id="rId22" Type="http://schemas.openxmlformats.org/officeDocument/2006/relationships/image" Target="../media/image8.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18" Type="http://schemas.openxmlformats.org/officeDocument/2006/relationships/hyperlink" Target="http://www.ijs.si/ijsw/IJS" TargetMode="External"/><Relationship Id="rId3" Type="http://schemas.openxmlformats.org/officeDocument/2006/relationships/slideLayout" Target="../slideLayouts/slideLayout48.xml"/><Relationship Id="rId21" Type="http://schemas.openxmlformats.org/officeDocument/2006/relationships/image" Target="../media/image7.png"/><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4.png"/><Relationship Id="rId2" Type="http://schemas.openxmlformats.org/officeDocument/2006/relationships/slideLayout" Target="../slideLayouts/slideLayout47.xml"/><Relationship Id="rId16" Type="http://schemas.openxmlformats.org/officeDocument/2006/relationships/hyperlink" Target="http://www.ui.savba.sk/" TargetMode="External"/><Relationship Id="rId20" Type="http://schemas.openxmlformats.org/officeDocument/2006/relationships/image" Target="../media/image6.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3.jpeg"/><Relationship Id="rId23" Type="http://schemas.openxmlformats.org/officeDocument/2006/relationships/image" Target="../media/image9.jpeg"/><Relationship Id="rId10" Type="http://schemas.openxmlformats.org/officeDocument/2006/relationships/slideLayout" Target="../slideLayouts/slideLayout55.xml"/><Relationship Id="rId19" Type="http://schemas.openxmlformats.org/officeDocument/2006/relationships/image" Target="../media/image5.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wmf"/><Relationship Id="rId22" Type="http://schemas.openxmlformats.org/officeDocument/2006/relationships/image" Target="../media/image8.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18" Type="http://schemas.openxmlformats.org/officeDocument/2006/relationships/hyperlink" Target="http://www.ijs.si/ijsw/IJS" TargetMode="External"/><Relationship Id="rId3" Type="http://schemas.openxmlformats.org/officeDocument/2006/relationships/slideLayout" Target="../slideLayouts/slideLayout59.xml"/><Relationship Id="rId21" Type="http://schemas.openxmlformats.org/officeDocument/2006/relationships/image" Target="../media/image7.png"/><Relationship Id="rId7" Type="http://schemas.openxmlformats.org/officeDocument/2006/relationships/slideLayout" Target="../slideLayouts/slideLayout63.xml"/><Relationship Id="rId12" Type="http://schemas.openxmlformats.org/officeDocument/2006/relationships/theme" Target="../theme/theme6.xml"/><Relationship Id="rId17" Type="http://schemas.openxmlformats.org/officeDocument/2006/relationships/image" Target="../media/image4.png"/><Relationship Id="rId2" Type="http://schemas.openxmlformats.org/officeDocument/2006/relationships/slideLayout" Target="../slideLayouts/slideLayout58.xml"/><Relationship Id="rId16" Type="http://schemas.openxmlformats.org/officeDocument/2006/relationships/hyperlink" Target="http://www.ui.savba.sk/" TargetMode="External"/><Relationship Id="rId20" Type="http://schemas.openxmlformats.org/officeDocument/2006/relationships/image" Target="../media/image6.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3.jpeg"/><Relationship Id="rId23" Type="http://schemas.openxmlformats.org/officeDocument/2006/relationships/image" Target="../media/image9.jpeg"/><Relationship Id="rId10" Type="http://schemas.openxmlformats.org/officeDocument/2006/relationships/slideLayout" Target="../slideLayouts/slideLayout66.xml"/><Relationship Id="rId19" Type="http://schemas.openxmlformats.org/officeDocument/2006/relationships/image" Target="../media/image5.png"/><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wmf"/><Relationship Id="rId22" Type="http://schemas.openxmlformats.org/officeDocument/2006/relationships/image" Target="../media/image8.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smtClean="0"/>
              <a:t>MPS, 21.11.2019</a:t>
            </a: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9F3E1-4728-4D57-9988-2E30C75E5021}" type="slidenum">
              <a:rPr lang="sl-SI" smtClean="0"/>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2700000" scaled="1"/>
        </a:gradFill>
        <a:effectLst/>
      </p:bgPr>
    </p:bg>
    <p:spTree>
      <p:nvGrpSpPr>
        <p:cNvPr id="1" name=""/>
        <p:cNvGrpSpPr/>
        <p:nvPr/>
      </p:nvGrpSpPr>
      <p:grpSpPr>
        <a:xfrm>
          <a:off x="0" y="0"/>
          <a:ext cx="0" cy="0"/>
          <a:chOff x="0" y="0"/>
          <a:chExt cx="0" cy="0"/>
        </a:xfrm>
      </p:grpSpPr>
      <p:sp>
        <p:nvSpPr>
          <p:cNvPr id="1082" name="AutoShape 58"/>
          <p:cNvSpPr>
            <a:spLocks noChangeArrowheads="1"/>
          </p:cNvSpPr>
          <p:nvPr/>
        </p:nvSpPr>
        <p:spPr bwMode="auto">
          <a:xfrm>
            <a:off x="0" y="265113"/>
            <a:ext cx="8915400" cy="6589712"/>
          </a:xfrm>
          <a:prstGeom prst="rtTriangle">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77" name="Rectangle 53"/>
          <p:cNvSpPr>
            <a:spLocks noChangeArrowheads="1"/>
          </p:cNvSpPr>
          <p:nvPr/>
        </p:nvSpPr>
        <p:spPr bwMode="auto">
          <a:xfrm>
            <a:off x="5638800" y="5275263"/>
            <a:ext cx="3389313"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80" name="Rectangle 56"/>
          <p:cNvSpPr>
            <a:spLocks noChangeArrowheads="1"/>
          </p:cNvSpPr>
          <p:nvPr/>
        </p:nvSpPr>
        <p:spPr bwMode="auto">
          <a:xfrm>
            <a:off x="15875" y="10668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8197" name="Rectangle 26"/>
          <p:cNvSpPr>
            <a:spLocks noGrp="1" noChangeArrowheads="1"/>
          </p:cNvSpPr>
          <p:nvPr>
            <p:ph type="title"/>
          </p:nvPr>
        </p:nvSpPr>
        <p:spPr bwMode="auto">
          <a:xfrm>
            <a:off x="390525" y="1081088"/>
            <a:ext cx="8421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8198" name="Rectangle 27"/>
          <p:cNvSpPr>
            <a:spLocks noGrp="1" noChangeArrowheads="1"/>
          </p:cNvSpPr>
          <p:nvPr>
            <p:ph type="body" idx="1"/>
          </p:nvPr>
        </p:nvSpPr>
        <p:spPr bwMode="auto">
          <a:xfrm>
            <a:off x="669925" y="2574925"/>
            <a:ext cx="49482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Grp="1" noChangeArrowheads="1"/>
          </p:cNvSpPr>
          <p:nvPr>
            <p:ph type="ftr" sz="quarter" idx="3"/>
          </p:nvPr>
        </p:nvSpPr>
        <p:spPr bwMode="auto">
          <a:xfrm>
            <a:off x="2568575" y="6119813"/>
            <a:ext cx="3908425"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lgn="ctr">
              <a:lnSpc>
                <a:spcPct val="100000"/>
              </a:lnSpc>
              <a:spcBef>
                <a:spcPct val="0"/>
              </a:spcBef>
              <a:buClrTx/>
              <a:buSzTx/>
              <a:buFontTx/>
              <a:buNone/>
              <a:defRPr kumimoji="1" sz="1400">
                <a:solidFill>
                  <a:schemeClr val="tx1"/>
                </a:solidFill>
                <a:latin typeface="Arial" charset="0"/>
              </a:defRPr>
            </a:lvl1pPr>
          </a:lstStyle>
          <a:p>
            <a:pPr eaLnBrk="0" fontAlgn="base" hangingPunct="0">
              <a:spcAft>
                <a:spcPct val="0"/>
              </a:spcAft>
              <a:defRPr/>
            </a:pPr>
            <a:r>
              <a:rPr lang="en-US" smtClean="0">
                <a:solidFill>
                  <a:srgbClr val="FFFFFF"/>
                </a:solidFill>
              </a:rPr>
              <a:t>MPS, 21.11.2019</a:t>
            </a:r>
            <a:endParaRPr lang="en-US">
              <a:solidFill>
                <a:srgbClr val="FFFFFF"/>
              </a:solidFill>
            </a:endParaRPr>
          </a:p>
        </p:txBody>
      </p:sp>
      <p:sp>
        <p:nvSpPr>
          <p:cNvPr id="1076" name="Rectangle 52"/>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400">
                <a:solidFill>
                  <a:schemeClr val="tx1"/>
                </a:solidFill>
                <a:latin typeface="Times New Roman" pitchFamily="18" charset="0"/>
              </a:defRPr>
            </a:lvl1pPr>
          </a:lstStyle>
          <a:p>
            <a:pPr eaLnBrk="0" fontAlgn="base" hangingPunct="0">
              <a:spcAft>
                <a:spcPct val="0"/>
              </a:spcAft>
              <a:defRPr/>
            </a:pPr>
            <a:fld id="{AE31B456-38EF-4E0E-B71C-702BB4EDBFD7}" type="slidenum">
              <a:rPr lang="en-US">
                <a:solidFill>
                  <a:srgbClr val="FFFFFF"/>
                </a:solidFill>
              </a:rPr>
              <a:pPr eaLnBrk="0" fontAlgn="base" hangingPunct="0">
                <a:spcAft>
                  <a:spcPct val="0"/>
                </a:spcAft>
                <a:defRPr/>
              </a:pPr>
              <a:t>‹#›</a:t>
            </a:fld>
            <a:endParaRPr lang="en-US">
              <a:solidFill>
                <a:srgbClr val="FFFFFF"/>
              </a:solidFill>
            </a:endParaRPr>
          </a:p>
        </p:txBody>
      </p:sp>
      <p:sp>
        <p:nvSpPr>
          <p:cNvPr id="1079" name="Arc 55"/>
          <p:cNvSpPr>
            <a:spLocks/>
          </p:cNvSpPr>
          <p:nvPr/>
        </p:nvSpPr>
        <p:spPr bwMode="auto">
          <a:xfrm flipH="1">
            <a:off x="5719763"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2" name="Arc 68"/>
          <p:cNvSpPr>
            <a:spLocks/>
          </p:cNvSpPr>
          <p:nvPr/>
        </p:nvSpPr>
        <p:spPr bwMode="auto">
          <a:xfrm flipV="1">
            <a:off x="6932613" y="-838200"/>
            <a:ext cx="2211387" cy="2362200"/>
          </a:xfrm>
          <a:custGeom>
            <a:avLst/>
            <a:gdLst>
              <a:gd name="G0" fmla="+- 20223 0 0"/>
              <a:gd name="G1" fmla="+- 21599 0 0"/>
              <a:gd name="G2" fmla="+- 21600 0 0"/>
              <a:gd name="T0" fmla="*/ 0 w 20223"/>
              <a:gd name="T1" fmla="*/ 14009 h 21599"/>
              <a:gd name="T2" fmla="*/ 19986 w 20223"/>
              <a:gd name="T3" fmla="*/ 0 h 21599"/>
              <a:gd name="T4" fmla="*/ 20223 w 20223"/>
              <a:gd name="T5" fmla="*/ 21599 h 21599"/>
            </a:gdLst>
            <a:ahLst/>
            <a:cxnLst>
              <a:cxn ang="0">
                <a:pos x="T0" y="T1"/>
              </a:cxn>
              <a:cxn ang="0">
                <a:pos x="T2" y="T3"/>
              </a:cxn>
              <a:cxn ang="0">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close/>
              </a:path>
            </a:pathLst>
          </a:cu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3" name="Line 69"/>
          <p:cNvSpPr>
            <a:spLocks noChangeShapeType="1"/>
          </p:cNvSpPr>
          <p:nvPr/>
        </p:nvSpPr>
        <p:spPr bwMode="auto">
          <a:xfrm rot="2975352" flipH="1">
            <a:off x="6092825" y="1331913"/>
            <a:ext cx="3608388" cy="30162"/>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4" name="Line 70"/>
          <p:cNvSpPr>
            <a:spLocks noChangeShapeType="1"/>
          </p:cNvSpPr>
          <p:nvPr/>
        </p:nvSpPr>
        <p:spPr bwMode="auto">
          <a:xfrm>
            <a:off x="7243763" y="-12700"/>
            <a:ext cx="1587" cy="6811963"/>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
        <p:nvSpPr>
          <p:cNvPr id="1095" name="Line 71"/>
          <p:cNvSpPr>
            <a:spLocks noChangeShapeType="1"/>
          </p:cNvSpPr>
          <p:nvPr/>
        </p:nvSpPr>
        <p:spPr bwMode="auto">
          <a:xfrm>
            <a:off x="0" y="596900"/>
            <a:ext cx="9144000" cy="0"/>
          </a:xfrm>
          <a:prstGeom prst="line">
            <a:avLst/>
          </a:prstGeom>
          <a:noFill/>
          <a:ln w="9525">
            <a:solidFill>
              <a:schemeClr val="bg1"/>
            </a:solidFill>
            <a:round/>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lang="en-US" sz="3200">
              <a:solidFill>
                <a:srgbClr val="000000"/>
              </a:solidFill>
            </a:endParaRPr>
          </a:p>
        </p:txBody>
      </p:sp>
    </p:spTree>
    <p:extLst>
      <p:ext uri="{BB962C8B-B14F-4D97-AF65-F5344CB8AC3E}">
        <p14:creationId xmlns:p14="http://schemas.microsoft.com/office/powerpoint/2010/main" val="2530803998"/>
      </p:ext>
    </p:extLst>
  </p:cSld>
  <p:clrMap bg1="dk2" tx1="lt1" bg2="dk1" tx2="lt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Lst>
  <p:transition spd="med">
    <p:wipe dir="r"/>
  </p:transition>
  <p:hf hdr="0" dt="0"/>
  <p:txStyles>
    <p:titleStyle>
      <a:lvl1pPr algn="l" rtl="0" eaLnBrk="0" fontAlgn="base" hangingPunct="0">
        <a:lnSpc>
          <a:spcPct val="85000"/>
        </a:lnSpc>
        <a:spcBef>
          <a:spcPct val="0"/>
        </a:spcBef>
        <a:spcAft>
          <a:spcPct val="0"/>
        </a:spcAft>
        <a:defRPr kumimoji="1" sz="4000">
          <a:solidFill>
            <a:schemeClr val="tx1"/>
          </a:solidFill>
          <a:latin typeface="+mj-lt"/>
          <a:ea typeface="+mj-ea"/>
          <a:cs typeface="+mj-cs"/>
        </a:defRPr>
      </a:lvl1pPr>
      <a:lvl2pPr algn="l" rtl="0" eaLnBrk="0" fontAlgn="base" hangingPunct="0">
        <a:lnSpc>
          <a:spcPct val="85000"/>
        </a:lnSpc>
        <a:spcBef>
          <a:spcPct val="0"/>
        </a:spcBef>
        <a:spcAft>
          <a:spcPct val="0"/>
        </a:spcAft>
        <a:defRPr kumimoji="1" sz="4000">
          <a:solidFill>
            <a:schemeClr val="tx1"/>
          </a:solidFill>
          <a:latin typeface="Arial Narrow" pitchFamily="34" charset="0"/>
        </a:defRPr>
      </a:lvl2pPr>
      <a:lvl3pPr algn="l" rtl="0" eaLnBrk="0" fontAlgn="base" hangingPunct="0">
        <a:lnSpc>
          <a:spcPct val="85000"/>
        </a:lnSpc>
        <a:spcBef>
          <a:spcPct val="0"/>
        </a:spcBef>
        <a:spcAft>
          <a:spcPct val="0"/>
        </a:spcAft>
        <a:defRPr kumimoji="1" sz="4000">
          <a:solidFill>
            <a:schemeClr val="tx1"/>
          </a:solidFill>
          <a:latin typeface="Arial Narrow" pitchFamily="34" charset="0"/>
        </a:defRPr>
      </a:lvl3pPr>
      <a:lvl4pPr algn="l" rtl="0" eaLnBrk="0" fontAlgn="base" hangingPunct="0">
        <a:lnSpc>
          <a:spcPct val="85000"/>
        </a:lnSpc>
        <a:spcBef>
          <a:spcPct val="0"/>
        </a:spcBef>
        <a:spcAft>
          <a:spcPct val="0"/>
        </a:spcAft>
        <a:defRPr kumimoji="1" sz="4000">
          <a:solidFill>
            <a:schemeClr val="tx1"/>
          </a:solidFill>
          <a:latin typeface="Arial Narrow" pitchFamily="34" charset="0"/>
        </a:defRPr>
      </a:lvl4pPr>
      <a:lvl5pPr algn="l" rtl="0" eaLnBrk="0" fontAlgn="base" hangingPunct="0">
        <a:lnSpc>
          <a:spcPct val="85000"/>
        </a:lnSpc>
        <a:spcBef>
          <a:spcPct val="0"/>
        </a:spcBef>
        <a:spcAft>
          <a:spcPct val="0"/>
        </a:spcAft>
        <a:defRPr kumimoji="1" sz="4000">
          <a:solidFill>
            <a:schemeClr val="tx1"/>
          </a:solidFill>
          <a:latin typeface="Arial Narrow" pitchFamily="34" charset="0"/>
        </a:defRPr>
      </a:lvl5pPr>
      <a:lvl6pPr marL="457200" algn="l" rtl="0" eaLnBrk="0" fontAlgn="base" hangingPunct="0">
        <a:lnSpc>
          <a:spcPct val="85000"/>
        </a:lnSpc>
        <a:spcBef>
          <a:spcPct val="0"/>
        </a:spcBef>
        <a:spcAft>
          <a:spcPct val="0"/>
        </a:spcAft>
        <a:defRPr kumimoji="1" sz="4000">
          <a:solidFill>
            <a:schemeClr val="tx1"/>
          </a:solidFill>
          <a:latin typeface="Arial Narrow" pitchFamily="34" charset="0"/>
        </a:defRPr>
      </a:lvl6pPr>
      <a:lvl7pPr marL="914400" algn="l" rtl="0" eaLnBrk="0" fontAlgn="base" hangingPunct="0">
        <a:lnSpc>
          <a:spcPct val="85000"/>
        </a:lnSpc>
        <a:spcBef>
          <a:spcPct val="0"/>
        </a:spcBef>
        <a:spcAft>
          <a:spcPct val="0"/>
        </a:spcAft>
        <a:defRPr kumimoji="1" sz="4000">
          <a:solidFill>
            <a:schemeClr val="tx1"/>
          </a:solidFill>
          <a:latin typeface="Arial Narrow" pitchFamily="34" charset="0"/>
        </a:defRPr>
      </a:lvl7pPr>
      <a:lvl8pPr marL="1371600" algn="l" rtl="0" eaLnBrk="0" fontAlgn="base" hangingPunct="0">
        <a:lnSpc>
          <a:spcPct val="85000"/>
        </a:lnSpc>
        <a:spcBef>
          <a:spcPct val="0"/>
        </a:spcBef>
        <a:spcAft>
          <a:spcPct val="0"/>
        </a:spcAft>
        <a:defRPr kumimoji="1" sz="4000">
          <a:solidFill>
            <a:schemeClr val="tx1"/>
          </a:solidFill>
          <a:latin typeface="Arial Narrow" pitchFamily="34" charset="0"/>
        </a:defRPr>
      </a:lvl8pPr>
      <a:lvl9pPr marL="1828800" algn="l" rtl="0" eaLnBrk="0" fontAlgn="base" hangingPunct="0">
        <a:lnSpc>
          <a:spcPct val="85000"/>
        </a:lnSpc>
        <a:spcBef>
          <a:spcPct val="0"/>
        </a:spcBef>
        <a:spcAft>
          <a:spcPct val="0"/>
        </a:spcAft>
        <a:defRPr kumimoji="1" sz="4000">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Monotype Sorts" pitchFamily="2" charset="2"/>
        <a:buChar char="u"/>
        <a:defRPr kumimoji="1" sz="24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3pPr>
      <a:lvl4pPr marL="16002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5pPr>
      <a:lvl6pPr marL="25146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6pPr>
      <a:lvl7pPr marL="29718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7pPr>
      <a:lvl8pPr marL="34290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8pPr>
      <a:lvl9pPr marL="38862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82" name="AutoShape 58"/>
          <p:cNvSpPr>
            <a:spLocks noChangeArrowheads="1"/>
          </p:cNvSpPr>
          <p:nvPr/>
        </p:nvSpPr>
        <p:spPr bwMode="auto">
          <a:xfrm>
            <a:off x="0" y="265113"/>
            <a:ext cx="8915400" cy="6589712"/>
          </a:xfrm>
          <a:prstGeom prst="rtTriangle">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p:spPr>
        <p:txBody>
          <a:bodyPr wrap="none" anchor="ct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77" name="Rectangle 53"/>
          <p:cNvSpPr>
            <a:spLocks noChangeArrowheads="1"/>
          </p:cNvSpPr>
          <p:nvPr/>
        </p:nvSpPr>
        <p:spPr bwMode="auto">
          <a:xfrm>
            <a:off x="5638800" y="5275263"/>
            <a:ext cx="3389313"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1080" name="Rectangle 56"/>
          <p:cNvSpPr>
            <a:spLocks noChangeArrowheads="1"/>
          </p:cNvSpPr>
          <p:nvPr/>
        </p:nvSpPr>
        <p:spPr bwMode="auto">
          <a:xfrm>
            <a:off x="15875" y="10668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fontAlgn="base" hangingPunct="0">
              <a:lnSpc>
                <a:spcPct val="85000"/>
              </a:lnSpc>
              <a:spcBef>
                <a:spcPct val="20000"/>
              </a:spcBef>
              <a:spcAft>
                <a:spcPct val="0"/>
              </a:spcAft>
              <a:buClr>
                <a:srgbClr val="FF9933"/>
              </a:buClr>
              <a:buSzPct val="70000"/>
              <a:buFont typeface="Wingdings" pitchFamily="2" charset="2"/>
              <a:buNone/>
              <a:defRPr/>
            </a:pPr>
            <a:endParaRPr kumimoji="1" lang="en-US" sz="3200" b="1">
              <a:solidFill>
                <a:srgbClr val="0000CC"/>
              </a:solidFill>
            </a:endParaRPr>
          </a:p>
        </p:txBody>
      </p:sp>
      <p:sp>
        <p:nvSpPr>
          <p:cNvPr id="2053" name="Rectangle 26"/>
          <p:cNvSpPr>
            <a:spLocks noGrp="1" noChangeArrowheads="1"/>
          </p:cNvSpPr>
          <p:nvPr>
            <p:ph type="title"/>
          </p:nvPr>
        </p:nvSpPr>
        <p:spPr bwMode="auto">
          <a:xfrm>
            <a:off x="390525" y="1081088"/>
            <a:ext cx="842168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054" name="Rectangle 27"/>
          <p:cNvSpPr>
            <a:spLocks noGrp="1" noChangeArrowheads="1"/>
          </p:cNvSpPr>
          <p:nvPr>
            <p:ph type="body" idx="1"/>
          </p:nvPr>
        </p:nvSpPr>
        <p:spPr bwMode="auto">
          <a:xfrm>
            <a:off x="669925" y="2574925"/>
            <a:ext cx="49482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60" name="Rectangle 36"/>
          <p:cNvSpPr>
            <a:spLocks noGrp="1" noChangeArrowheads="1"/>
          </p:cNvSpPr>
          <p:nvPr>
            <p:ph type="ftr" sz="quarter" idx="3"/>
          </p:nvPr>
        </p:nvSpPr>
        <p:spPr bwMode="auto">
          <a:xfrm>
            <a:off x="2568575" y="6119813"/>
            <a:ext cx="3908425"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lgn="ctr">
              <a:lnSpc>
                <a:spcPct val="100000"/>
              </a:lnSpc>
              <a:spcBef>
                <a:spcPct val="0"/>
              </a:spcBef>
              <a:buClrTx/>
              <a:buSzTx/>
              <a:buFontTx/>
              <a:buNone/>
              <a:defRPr kumimoji="1" sz="1400" b="0">
                <a:solidFill>
                  <a:srgbClr val="FFFFFF"/>
                </a:solidFill>
                <a:latin typeface="Arial" charset="0"/>
              </a:defRPr>
            </a:lvl1pPr>
          </a:lstStyle>
          <a:p>
            <a:pPr eaLnBrk="0" fontAlgn="base" hangingPunct="0">
              <a:spcAft>
                <a:spcPct val="0"/>
              </a:spcAft>
              <a:defRPr/>
            </a:pPr>
            <a:r>
              <a:rPr lang="en-US" smtClean="0"/>
              <a:t>MPS, 21.11.2019</a:t>
            </a:r>
            <a:endParaRPr lang="en-US"/>
          </a:p>
        </p:txBody>
      </p:sp>
      <p:sp>
        <p:nvSpPr>
          <p:cNvPr id="1076" name="Rectangle 52"/>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kumimoji="0" sz="1400" b="0">
                <a:solidFill>
                  <a:srgbClr val="FFFFFF"/>
                </a:solidFill>
                <a:latin typeface="Times New Roman" pitchFamily="18" charset="0"/>
              </a:defRPr>
            </a:lvl1pPr>
          </a:lstStyle>
          <a:p>
            <a:pPr eaLnBrk="0" fontAlgn="base" hangingPunct="0">
              <a:spcAft>
                <a:spcPct val="0"/>
              </a:spcAft>
              <a:defRPr/>
            </a:pPr>
            <a:fld id="{E62B933A-3EC1-4CE8-9417-5AB84A7EC31E}" type="slidenum">
              <a:rPr lang="en-US"/>
              <a:pPr eaLnBrk="0" fontAlgn="base" hangingPunct="0">
                <a:spcAft>
                  <a:spcPct val="0"/>
                </a:spcAft>
                <a:defRPr/>
              </a:pPr>
              <a:t>‹#›</a:t>
            </a:fld>
            <a:endParaRPr lang="en-US"/>
          </a:p>
        </p:txBody>
      </p:sp>
      <p:sp>
        <p:nvSpPr>
          <p:cNvPr id="2057" name="Arc 55"/>
          <p:cNvSpPr>
            <a:spLocks/>
          </p:cNvSpPr>
          <p:nvPr/>
        </p:nvSpPr>
        <p:spPr bwMode="auto">
          <a:xfrm flipH="1">
            <a:off x="5719763" y="3175"/>
            <a:ext cx="3429000" cy="6851650"/>
          </a:xfrm>
          <a:custGeom>
            <a:avLst/>
            <a:gdLst>
              <a:gd name="T0" fmla="*/ 2147483647 w 21600"/>
              <a:gd name="T1" fmla="*/ 0 h 43161"/>
              <a:gd name="T2" fmla="*/ 2147483647 w 21600"/>
              <a:gd name="T3" fmla="*/ 2147483647 h 43161"/>
              <a:gd name="T4" fmla="*/ 0 w 21600"/>
              <a:gd name="T5" fmla="*/ 2147483647 h 43161"/>
              <a:gd name="T6" fmla="*/ 0 60000 65536"/>
              <a:gd name="T7" fmla="*/ 0 60000 65536"/>
              <a:gd name="T8" fmla="*/ 0 60000 65536"/>
            </a:gdLst>
            <a:ahLst/>
            <a:cxnLst>
              <a:cxn ang="T6">
                <a:pos x="T0" y="T1"/>
              </a:cxn>
              <a:cxn ang="T7">
                <a:pos x="T2" y="T3"/>
              </a:cxn>
              <a:cxn ang="T8">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lnTo>
                  <a:pt x="1002" y="0"/>
                </a:ln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FFFFFF"/>
              </a:solidFill>
              <a:latin typeface="Tahoma" pitchFamily="34" charset="0"/>
            </a:endParaRPr>
          </a:p>
        </p:txBody>
      </p:sp>
      <p:sp>
        <p:nvSpPr>
          <p:cNvPr id="2058" name="Arc 68"/>
          <p:cNvSpPr>
            <a:spLocks/>
          </p:cNvSpPr>
          <p:nvPr/>
        </p:nvSpPr>
        <p:spPr bwMode="auto">
          <a:xfrm flipV="1">
            <a:off x="6932613" y="-838200"/>
            <a:ext cx="2211387" cy="2362200"/>
          </a:xfrm>
          <a:custGeom>
            <a:avLst/>
            <a:gdLst>
              <a:gd name="T0" fmla="*/ 0 w 20223"/>
              <a:gd name="T1" fmla="*/ 2147483647 h 21599"/>
              <a:gd name="T2" fmla="*/ 2147483647 w 20223"/>
              <a:gd name="T3" fmla="*/ 0 h 21599"/>
              <a:gd name="T4" fmla="*/ 2147483647 w 20223"/>
              <a:gd name="T5" fmla="*/ 2147483647 h 21599"/>
              <a:gd name="T6" fmla="*/ 0 60000 65536"/>
              <a:gd name="T7" fmla="*/ 0 60000 65536"/>
              <a:gd name="T8" fmla="*/ 0 60000 65536"/>
            </a:gdLst>
            <a:ahLst/>
            <a:cxnLst>
              <a:cxn ang="T6">
                <a:pos x="T0" y="T1"/>
              </a:cxn>
              <a:cxn ang="T7">
                <a:pos x="T2" y="T3"/>
              </a:cxn>
              <a:cxn ang="T8">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lnTo>
                  <a:pt x="0" y="14009"/>
                </a:ln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smtClean="0">
              <a:solidFill>
                <a:srgbClr val="FFFFFF"/>
              </a:solidFill>
              <a:latin typeface="Tahoma" pitchFamily="34" charset="0"/>
            </a:endParaRPr>
          </a:p>
        </p:txBody>
      </p:sp>
      <p:sp>
        <p:nvSpPr>
          <p:cNvPr id="2059" name="Line 69"/>
          <p:cNvSpPr>
            <a:spLocks noChangeShapeType="1"/>
          </p:cNvSpPr>
          <p:nvPr/>
        </p:nvSpPr>
        <p:spPr bwMode="auto">
          <a:xfrm rot="2975352" flipH="1">
            <a:off x="6092825" y="1331913"/>
            <a:ext cx="3608388" cy="3016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srgbClr val="FFFFFF"/>
              </a:solidFill>
              <a:latin typeface="Tahoma" pitchFamily="34" charset="0"/>
            </a:endParaRPr>
          </a:p>
        </p:txBody>
      </p:sp>
      <p:sp>
        <p:nvSpPr>
          <p:cNvPr id="2060" name="Line 70"/>
          <p:cNvSpPr>
            <a:spLocks noChangeShapeType="1"/>
          </p:cNvSpPr>
          <p:nvPr/>
        </p:nvSpPr>
        <p:spPr bwMode="auto">
          <a:xfrm>
            <a:off x="7243763" y="-12700"/>
            <a:ext cx="1587" cy="681196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srgbClr val="FFFFFF"/>
              </a:solidFill>
              <a:latin typeface="Tahoma" pitchFamily="34" charset="0"/>
            </a:endParaRPr>
          </a:p>
        </p:txBody>
      </p:sp>
      <p:sp>
        <p:nvSpPr>
          <p:cNvPr id="2061" name="Line 71"/>
          <p:cNvSpPr>
            <a:spLocks noChangeShapeType="1"/>
          </p:cNvSpPr>
          <p:nvPr/>
        </p:nvSpPr>
        <p:spPr bwMode="auto">
          <a:xfrm>
            <a:off x="0" y="5969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srgbClr val="FFFFFF"/>
              </a:solidFill>
              <a:latin typeface="Tahoma" pitchFamily="34" charset="0"/>
            </a:endParaRPr>
          </a:p>
        </p:txBody>
      </p:sp>
    </p:spTree>
    <p:extLst>
      <p:ext uri="{BB962C8B-B14F-4D97-AF65-F5344CB8AC3E}">
        <p14:creationId xmlns:p14="http://schemas.microsoft.com/office/powerpoint/2010/main" val="2220024067"/>
      </p:ext>
    </p:extLst>
  </p:cSld>
  <p:clrMap bg1="dk2" tx1="lt1" bg2="dk1"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ransition spd="med">
    <p:wipe dir="r"/>
  </p:transition>
  <p:hf hdr="0" dt="0"/>
  <p:txStyles>
    <p:titleStyle>
      <a:lvl1pPr algn="l" rtl="0" eaLnBrk="0" fontAlgn="base" hangingPunct="0">
        <a:lnSpc>
          <a:spcPct val="85000"/>
        </a:lnSpc>
        <a:spcBef>
          <a:spcPct val="0"/>
        </a:spcBef>
        <a:spcAft>
          <a:spcPct val="0"/>
        </a:spcAft>
        <a:defRPr kumimoji="1" sz="4000">
          <a:solidFill>
            <a:schemeClr val="tx1"/>
          </a:solidFill>
          <a:latin typeface="+mj-lt"/>
          <a:ea typeface="+mj-ea"/>
          <a:cs typeface="+mj-cs"/>
        </a:defRPr>
      </a:lvl1pPr>
      <a:lvl2pPr algn="l" rtl="0" eaLnBrk="0" fontAlgn="base" hangingPunct="0">
        <a:lnSpc>
          <a:spcPct val="85000"/>
        </a:lnSpc>
        <a:spcBef>
          <a:spcPct val="0"/>
        </a:spcBef>
        <a:spcAft>
          <a:spcPct val="0"/>
        </a:spcAft>
        <a:defRPr kumimoji="1" sz="4000">
          <a:solidFill>
            <a:schemeClr val="tx1"/>
          </a:solidFill>
          <a:latin typeface="Arial Narrow" pitchFamily="34" charset="0"/>
        </a:defRPr>
      </a:lvl2pPr>
      <a:lvl3pPr algn="l" rtl="0" eaLnBrk="0" fontAlgn="base" hangingPunct="0">
        <a:lnSpc>
          <a:spcPct val="85000"/>
        </a:lnSpc>
        <a:spcBef>
          <a:spcPct val="0"/>
        </a:spcBef>
        <a:spcAft>
          <a:spcPct val="0"/>
        </a:spcAft>
        <a:defRPr kumimoji="1" sz="4000">
          <a:solidFill>
            <a:schemeClr val="tx1"/>
          </a:solidFill>
          <a:latin typeface="Arial Narrow" pitchFamily="34" charset="0"/>
        </a:defRPr>
      </a:lvl3pPr>
      <a:lvl4pPr algn="l" rtl="0" eaLnBrk="0" fontAlgn="base" hangingPunct="0">
        <a:lnSpc>
          <a:spcPct val="85000"/>
        </a:lnSpc>
        <a:spcBef>
          <a:spcPct val="0"/>
        </a:spcBef>
        <a:spcAft>
          <a:spcPct val="0"/>
        </a:spcAft>
        <a:defRPr kumimoji="1" sz="4000">
          <a:solidFill>
            <a:schemeClr val="tx1"/>
          </a:solidFill>
          <a:latin typeface="Arial Narrow" pitchFamily="34" charset="0"/>
        </a:defRPr>
      </a:lvl4pPr>
      <a:lvl5pPr algn="l" rtl="0" eaLnBrk="0" fontAlgn="base" hangingPunct="0">
        <a:lnSpc>
          <a:spcPct val="85000"/>
        </a:lnSpc>
        <a:spcBef>
          <a:spcPct val="0"/>
        </a:spcBef>
        <a:spcAft>
          <a:spcPct val="0"/>
        </a:spcAft>
        <a:defRPr kumimoji="1" sz="4000">
          <a:solidFill>
            <a:schemeClr val="tx1"/>
          </a:solidFill>
          <a:latin typeface="Arial Narrow" pitchFamily="34" charset="0"/>
        </a:defRPr>
      </a:lvl5pPr>
      <a:lvl6pPr marL="457200" algn="l" rtl="0" eaLnBrk="0" fontAlgn="base" hangingPunct="0">
        <a:lnSpc>
          <a:spcPct val="85000"/>
        </a:lnSpc>
        <a:spcBef>
          <a:spcPct val="0"/>
        </a:spcBef>
        <a:spcAft>
          <a:spcPct val="0"/>
        </a:spcAft>
        <a:defRPr kumimoji="1" sz="4000">
          <a:solidFill>
            <a:schemeClr val="tx1"/>
          </a:solidFill>
          <a:latin typeface="Arial Narrow" pitchFamily="34" charset="0"/>
        </a:defRPr>
      </a:lvl6pPr>
      <a:lvl7pPr marL="914400" algn="l" rtl="0" eaLnBrk="0" fontAlgn="base" hangingPunct="0">
        <a:lnSpc>
          <a:spcPct val="85000"/>
        </a:lnSpc>
        <a:spcBef>
          <a:spcPct val="0"/>
        </a:spcBef>
        <a:spcAft>
          <a:spcPct val="0"/>
        </a:spcAft>
        <a:defRPr kumimoji="1" sz="4000">
          <a:solidFill>
            <a:schemeClr val="tx1"/>
          </a:solidFill>
          <a:latin typeface="Arial Narrow" pitchFamily="34" charset="0"/>
        </a:defRPr>
      </a:lvl7pPr>
      <a:lvl8pPr marL="1371600" algn="l" rtl="0" eaLnBrk="0" fontAlgn="base" hangingPunct="0">
        <a:lnSpc>
          <a:spcPct val="85000"/>
        </a:lnSpc>
        <a:spcBef>
          <a:spcPct val="0"/>
        </a:spcBef>
        <a:spcAft>
          <a:spcPct val="0"/>
        </a:spcAft>
        <a:defRPr kumimoji="1" sz="4000">
          <a:solidFill>
            <a:schemeClr val="tx1"/>
          </a:solidFill>
          <a:latin typeface="Arial Narrow" pitchFamily="34" charset="0"/>
        </a:defRPr>
      </a:lvl8pPr>
      <a:lvl9pPr marL="1828800" algn="l" rtl="0" eaLnBrk="0" fontAlgn="base" hangingPunct="0">
        <a:lnSpc>
          <a:spcPct val="85000"/>
        </a:lnSpc>
        <a:spcBef>
          <a:spcPct val="0"/>
        </a:spcBef>
        <a:spcAft>
          <a:spcPct val="0"/>
        </a:spcAft>
        <a:defRPr kumimoji="1" sz="4000">
          <a:solidFill>
            <a:schemeClr val="tx1"/>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kumimoji="1"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0000"/>
        <a:buFont typeface="Monotype Sorts"/>
        <a:buChar char="u"/>
        <a:defRPr kumimoji="1" sz="24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3pPr>
      <a:lvl4pPr marL="1600200" indent="-228600" algn="l" rtl="0" eaLnBrk="0" fontAlgn="base" hangingPunct="0">
        <a:spcBef>
          <a:spcPct val="20000"/>
        </a:spcBef>
        <a:spcAft>
          <a:spcPct val="0"/>
        </a:spcAft>
        <a:buClr>
          <a:schemeClr val="hlink"/>
        </a:buClr>
        <a:buSzPct val="70000"/>
        <a:buFont typeface="Wingdings" pitchFamily="2" charset="2"/>
        <a:buChar char="u"/>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5pPr>
      <a:lvl6pPr marL="25146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6pPr>
      <a:lvl7pPr marL="29718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7pPr>
      <a:lvl8pPr marL="34290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8pPr>
      <a:lvl9pPr marL="3886200" indent="-228600" algn="l" rtl="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r>
              <a:rPr lang="sl-SI" smtClean="0">
                <a:solidFill>
                  <a:srgbClr val="FFFFFF"/>
                </a:solidFill>
              </a:rPr>
              <a:t>MPS, 21.11.2019</a:t>
            </a:r>
            <a:endParaRPr lang="sl-SI">
              <a:solidFill>
                <a:srgbClr val="FFFFFF"/>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FA0797B9-1A68-4DB5-A97F-E1A7F44A7D88}"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106702577"/>
      </p:ext>
    </p:extLst>
  </p:cSld>
  <p:clrMap bg1="dk2" tx1="lt1" bg2="dk1" tx2="lt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r>
              <a:rPr lang="sl-SI" smtClean="0">
                <a:solidFill>
                  <a:srgbClr val="FFFFFF"/>
                </a:solidFill>
              </a:rPr>
              <a:t>MPS, 21.11.2019</a:t>
            </a:r>
            <a:endParaRPr lang="sl-SI">
              <a:solidFill>
                <a:srgbClr val="FFFFFF"/>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fontAlgn="base">
              <a:spcBef>
                <a:spcPct val="0"/>
              </a:spcBef>
              <a:spcAft>
                <a:spcPct val="0"/>
              </a:spcAft>
              <a:defRPr/>
            </a:pPr>
            <a:fld id="{FA0797B9-1A68-4DB5-A97F-E1A7F44A7D88}"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640240875"/>
      </p:ext>
    </p:extLst>
  </p:cSld>
  <p:clrMap bg1="dk2" tx1="lt1" bg2="dk1" tx2="lt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r>
              <a:rPr lang="en-US" smtClean="0"/>
              <a:t>MPS, 21.11.2019</a:t>
            </a:r>
            <a:endParaRPr lang="en-US"/>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fld id="{58B104C1-D907-4495-8221-B8AE3F1C546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14366064"/>
      </p:ext>
    </p:extLst>
  </p:cSld>
  <p:clrMap bg1="dk2" tx1="lt1" bg2="dk1"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endParaRPr lang="en-US"/>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r>
              <a:rPr lang="en-US" smtClean="0"/>
              <a:t>MPS, 21.11.2019</a:t>
            </a:r>
            <a:endParaRPr lang="en-US"/>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charset="0"/>
              </a:defRPr>
            </a:lvl1pPr>
          </a:lstStyle>
          <a:p>
            <a:pPr fontAlgn="base">
              <a:spcBef>
                <a:spcPct val="0"/>
              </a:spcBef>
              <a:spcAft>
                <a:spcPct val="0"/>
              </a:spcAft>
              <a:defRPr/>
            </a:pPr>
            <a:fld id="{58B104C1-D907-4495-8221-B8AE3F1C546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75650720"/>
      </p:ext>
    </p:extLst>
  </p:cSld>
  <p:clrMap bg1="dk2" tx1="lt1" bg2="dk1"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933" r:id="rId7"/>
    <p:sldLayoutId id="2147483934" r:id="rId8"/>
    <p:sldLayoutId id="2147483935" r:id="rId9"/>
    <p:sldLayoutId id="2147483936" r:id="rId10"/>
    <p:sldLayoutId id="2147483937" r:id="rId11"/>
    <p:sldLayoutId id="2147483938" r:id="rId12"/>
    <p:sldLayoutId id="2147483939" r:id="rId13"/>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en-US" smtClean="0">
                <a:solidFill>
                  <a:srgbClr val="FFFFFF"/>
                </a:solidFill>
              </a:rPr>
              <a:t>MPS, 21.11.2019</a:t>
            </a:r>
            <a:endParaRPr lang="en-US">
              <a:solidFill>
                <a:srgbClr val="FFFFFF"/>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B4FB935B-2A21-4385-B7D1-070D4AF5CF19}"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467014128"/>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smtClean="0">
                <a:solidFill>
                  <a:prstClr val="black">
                    <a:tint val="75000"/>
                  </a:prstClr>
                </a:solidFill>
              </a:rPr>
              <a:t>MPS, 21.11.2019</a:t>
            </a:r>
            <a:endParaRPr lang="sl-SI">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112764841"/>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0"/>
          <p:cNvSpPr>
            <a:spLocks noGrp="1" noChangeArrowheads="1"/>
          </p:cNvSpPr>
          <p:nvPr>
            <p:ph type="title"/>
          </p:nvPr>
        </p:nvSpPr>
        <p:spPr bwMode="auto">
          <a:xfrm>
            <a:off x="314325" y="425450"/>
            <a:ext cx="69167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Titelmasterformat durch Klicken bearbeiten</a:t>
            </a:r>
          </a:p>
        </p:txBody>
      </p:sp>
      <p:sp>
        <p:nvSpPr>
          <p:cNvPr id="3093" name="Rectangle 21"/>
          <p:cNvSpPr>
            <a:spLocks noGrp="1" noChangeArrowheads="1"/>
          </p:cNvSpPr>
          <p:nvPr>
            <p:ph type="sldNum" sz="quarter" idx="4"/>
          </p:nvPr>
        </p:nvSpPr>
        <p:spPr bwMode="auto">
          <a:xfrm>
            <a:off x="8235950" y="6640513"/>
            <a:ext cx="238125" cy="936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defRPr>
            </a:lvl1pPr>
          </a:lstStyle>
          <a:p>
            <a:pPr fontAlgn="base">
              <a:spcBef>
                <a:spcPct val="0"/>
              </a:spcBef>
              <a:spcAft>
                <a:spcPct val="0"/>
              </a:spcAft>
              <a:defRPr/>
            </a:pPr>
            <a:fld id="{BF7654A0-7698-46A4-9301-8E4A59C1A962}" type="slidenum">
              <a:rPr lang="en-GB">
                <a:solidFill>
                  <a:srgbClr val="000000"/>
                </a:solidFill>
              </a:rPr>
              <a:pPr fontAlgn="base">
                <a:spcBef>
                  <a:spcPct val="0"/>
                </a:spcBef>
                <a:spcAft>
                  <a:spcPct val="0"/>
                </a:spcAft>
                <a:defRPr/>
              </a:pPr>
              <a:t>‹#›</a:t>
            </a:fld>
            <a:endParaRPr lang="en-GB">
              <a:solidFill>
                <a:srgbClr val="000000"/>
              </a:solidFill>
            </a:endParaRPr>
          </a:p>
        </p:txBody>
      </p:sp>
      <p:sp>
        <p:nvSpPr>
          <p:cNvPr id="1028" name="Rectangle 22"/>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rPr>
              <a:t> © EADS 2010 – All rights reserved</a:t>
            </a:r>
          </a:p>
        </p:txBody>
      </p:sp>
      <p:sp>
        <p:nvSpPr>
          <p:cNvPr id="3095" name="Rectangle 23"/>
          <p:cNvSpPr>
            <a:spLocks noGrp="1" noChangeArrowheads="1"/>
          </p:cNvSpPr>
          <p:nvPr>
            <p:ph type="ftr" sz="quarter" idx="3"/>
          </p:nvPr>
        </p:nvSpPr>
        <p:spPr bwMode="auto">
          <a:xfrm>
            <a:off x="4379913" y="6640513"/>
            <a:ext cx="289560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ea typeface="+mn-ea"/>
              </a:defRPr>
            </a:lvl1pPr>
          </a:lstStyle>
          <a:p>
            <a:pPr fontAlgn="base">
              <a:spcBef>
                <a:spcPct val="0"/>
              </a:spcBef>
              <a:spcAft>
                <a:spcPct val="0"/>
              </a:spcAft>
              <a:defRPr/>
            </a:pPr>
            <a:r>
              <a:rPr lang="en-GB" smtClean="0">
                <a:solidFill>
                  <a:srgbClr val="000000"/>
                </a:solidFill>
              </a:rPr>
              <a:t>MPS, 21.11.2019</a:t>
            </a:r>
            <a:endParaRPr lang="en-GB">
              <a:solidFill>
                <a:srgbClr val="000000"/>
              </a:solidFill>
            </a:endParaRPr>
          </a:p>
        </p:txBody>
      </p:sp>
      <p:sp>
        <p:nvSpPr>
          <p:cNvPr id="3096" name="Rectangle 24"/>
          <p:cNvSpPr>
            <a:spLocks noGrp="1" noChangeArrowheads="1"/>
          </p:cNvSpPr>
          <p:nvPr>
            <p:ph type="dt" sz="half" idx="2"/>
          </p:nvPr>
        </p:nvSpPr>
        <p:spPr bwMode="auto">
          <a:xfrm>
            <a:off x="2168525" y="6640513"/>
            <a:ext cx="1141413" cy="1158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a:latin typeface="Arial" charset="0"/>
              </a:defRPr>
            </a:lvl1pPr>
          </a:lstStyle>
          <a:p>
            <a:pPr fontAlgn="base">
              <a:spcBef>
                <a:spcPct val="0"/>
              </a:spcBef>
              <a:spcAft>
                <a:spcPct val="0"/>
              </a:spcAft>
              <a:defRPr/>
            </a:pPr>
            <a:endParaRPr lang="en-GB">
              <a:solidFill>
                <a:srgbClr val="000000"/>
              </a:solidFill>
            </a:endParaRPr>
          </a:p>
        </p:txBody>
      </p:sp>
      <p:sp>
        <p:nvSpPr>
          <p:cNvPr id="1031" name="Rectangle 25"/>
          <p:cNvSpPr>
            <a:spLocks noGrp="1" noChangeArrowheads="1"/>
          </p:cNvSpPr>
          <p:nvPr>
            <p:ph type="body" idx="1"/>
          </p:nvPr>
        </p:nvSpPr>
        <p:spPr bwMode="auto">
          <a:xfrm>
            <a:off x="314325" y="1330325"/>
            <a:ext cx="69167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pic>
        <p:nvPicPr>
          <p:cNvPr id="1032" name="Picture 3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34"/>
          <p:cNvGrpSpPr>
            <a:grpSpLocks/>
          </p:cNvGrpSpPr>
          <p:nvPr userDrawn="1"/>
        </p:nvGrpSpPr>
        <p:grpSpPr bwMode="auto">
          <a:xfrm>
            <a:off x="292100" y="5878513"/>
            <a:ext cx="8375650" cy="773112"/>
            <a:chOff x="280" y="935"/>
            <a:chExt cx="5276" cy="487"/>
          </a:xfrm>
        </p:grpSpPr>
        <p:pic>
          <p:nvPicPr>
            <p:cNvPr id="1034" name="Picture 35" descr="IJS?action=AttachFile&amp;do=get&amp;target=Stef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6" descr="II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7" descr="ijs-titl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8" descr="Institute of Informatics SA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9" descr="cyfronet-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0" descr="FOI"/>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1" descr="CASSIDIAN_3D_Blue_Strap"/>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9723160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1"/>
          </a:solidFill>
          <a:latin typeface="+mj-lt"/>
          <a:ea typeface="ヒラギノ角ゴ Pro W3" charset="-128"/>
          <a:cs typeface="+mj-cs"/>
        </a:defRPr>
      </a:lvl1pPr>
      <a:lvl2pPr algn="l" rtl="0" eaLnBrk="0" fontAlgn="base" hangingPunct="0">
        <a:spcBef>
          <a:spcPct val="0"/>
        </a:spcBef>
        <a:spcAft>
          <a:spcPct val="0"/>
        </a:spcAft>
        <a:defRPr sz="2400" b="1">
          <a:solidFill>
            <a:schemeClr val="tx1"/>
          </a:solidFill>
          <a:latin typeface="Arial" charset="0"/>
          <a:ea typeface="ヒラギノ角ゴ Pro W3" charset="-128"/>
        </a:defRPr>
      </a:lvl2pPr>
      <a:lvl3pPr algn="l" rtl="0" eaLnBrk="0" fontAlgn="base" hangingPunct="0">
        <a:spcBef>
          <a:spcPct val="0"/>
        </a:spcBef>
        <a:spcAft>
          <a:spcPct val="0"/>
        </a:spcAft>
        <a:defRPr sz="2400" b="1">
          <a:solidFill>
            <a:schemeClr val="tx1"/>
          </a:solidFill>
          <a:latin typeface="Arial" charset="0"/>
          <a:ea typeface="ヒラギノ角ゴ Pro W3" charset="-128"/>
        </a:defRPr>
      </a:lvl3pPr>
      <a:lvl4pPr algn="l" rtl="0" eaLnBrk="0" fontAlgn="base" hangingPunct="0">
        <a:spcBef>
          <a:spcPct val="0"/>
        </a:spcBef>
        <a:spcAft>
          <a:spcPct val="0"/>
        </a:spcAft>
        <a:defRPr sz="2400" b="1">
          <a:solidFill>
            <a:schemeClr val="tx1"/>
          </a:solidFill>
          <a:latin typeface="Arial" charset="0"/>
          <a:ea typeface="ヒラギノ角ゴ Pro W3" charset="-128"/>
        </a:defRPr>
      </a:lvl4pPr>
      <a:lvl5pPr algn="l" rtl="0" eaLnBrk="0" fontAlgn="base" hangingPunct="0">
        <a:spcBef>
          <a:spcPct val="0"/>
        </a:spcBef>
        <a:spcAft>
          <a:spcPct val="0"/>
        </a:spcAft>
        <a:defRPr sz="2400" b="1">
          <a:solidFill>
            <a:schemeClr val="tx1"/>
          </a:solidFill>
          <a:latin typeface="Arial" charset="0"/>
          <a:ea typeface="ヒラギノ角ゴ Pro W3"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ts val="300"/>
        </a:spcBef>
        <a:spcAft>
          <a:spcPct val="10000"/>
        </a:spcAft>
        <a:buChar char="•"/>
        <a:defRPr sz="3200">
          <a:solidFill>
            <a:schemeClr val="tx1"/>
          </a:solidFill>
          <a:latin typeface="+mn-lt"/>
          <a:ea typeface="ヒラギノ角ゴ Pro W3" charset="-128"/>
          <a:cs typeface="+mn-cs"/>
        </a:defRPr>
      </a:lvl1pPr>
      <a:lvl2pPr marL="742950" indent="-285750" algn="l" rtl="0" eaLnBrk="0" fontAlgn="base" hangingPunct="0">
        <a:spcBef>
          <a:spcPct val="10000"/>
        </a:spcBef>
        <a:spcAft>
          <a:spcPct val="10000"/>
        </a:spcAft>
        <a:buChar char="–"/>
        <a:defRPr sz="1600">
          <a:solidFill>
            <a:schemeClr val="tx1"/>
          </a:solidFill>
          <a:latin typeface="+mn-lt"/>
          <a:ea typeface="ヒラギノ角ゴ Pro W3" charset="-128"/>
        </a:defRPr>
      </a:lvl2pPr>
      <a:lvl3pPr marL="1143000" indent="-228600" algn="l" rtl="0" eaLnBrk="0" fontAlgn="base" hangingPunct="0">
        <a:spcBef>
          <a:spcPct val="10000"/>
        </a:spcBef>
        <a:spcAft>
          <a:spcPct val="10000"/>
        </a:spcAft>
        <a:buChar char="•"/>
        <a:defRPr sz="1600">
          <a:solidFill>
            <a:schemeClr val="tx1"/>
          </a:solidFill>
          <a:latin typeface="+mn-lt"/>
          <a:ea typeface="ヒラギノ角ゴ Pro W3" charset="-128"/>
        </a:defRPr>
      </a:lvl3pPr>
      <a:lvl4pPr marL="1600200" indent="-228600" algn="l" rtl="0" eaLnBrk="0" fontAlgn="base" hangingPunct="0">
        <a:spcBef>
          <a:spcPct val="10000"/>
        </a:spcBef>
        <a:spcAft>
          <a:spcPct val="10000"/>
        </a:spcAft>
        <a:buChar char="–"/>
        <a:defRPr sz="1600">
          <a:solidFill>
            <a:schemeClr val="tx1"/>
          </a:solidFill>
          <a:latin typeface="+mn-lt"/>
          <a:ea typeface="ヒラギノ角ゴ Pro W3" charset="-128"/>
        </a:defRPr>
      </a:lvl4pPr>
      <a:lvl5pPr marL="2057400" indent="-228600" algn="l" rtl="0" eaLnBrk="0" fontAlgn="base" hangingPunct="0">
        <a:spcBef>
          <a:spcPct val="10000"/>
        </a:spcBef>
        <a:spcAft>
          <a:spcPct val="10000"/>
        </a:spcAft>
        <a:buChar char="»"/>
        <a:defRPr sz="1600">
          <a:solidFill>
            <a:schemeClr val="tx1"/>
          </a:solidFill>
          <a:latin typeface="+mn-lt"/>
          <a:ea typeface="ヒラギノ角ゴ Pro W3" charset="-128"/>
        </a:defRPr>
      </a:lvl5pPr>
      <a:lvl6pPr marL="2514600" indent="-228600" algn="l" rtl="0" fontAlgn="base">
        <a:spcBef>
          <a:spcPct val="10000"/>
        </a:spcBef>
        <a:spcAft>
          <a:spcPct val="10000"/>
        </a:spcAft>
        <a:buChar char="»"/>
        <a:defRPr sz="1600">
          <a:solidFill>
            <a:schemeClr val="tx1"/>
          </a:solidFill>
          <a:latin typeface="+mn-lt"/>
        </a:defRPr>
      </a:lvl6pPr>
      <a:lvl7pPr marL="2971800" indent="-228600" algn="l" rtl="0" fontAlgn="base">
        <a:spcBef>
          <a:spcPct val="10000"/>
        </a:spcBef>
        <a:spcAft>
          <a:spcPct val="10000"/>
        </a:spcAft>
        <a:buChar char="»"/>
        <a:defRPr sz="1600">
          <a:solidFill>
            <a:schemeClr val="tx1"/>
          </a:solidFill>
          <a:latin typeface="+mn-lt"/>
        </a:defRPr>
      </a:lvl7pPr>
      <a:lvl8pPr marL="3429000" indent="-228600" algn="l" rtl="0" fontAlgn="base">
        <a:spcBef>
          <a:spcPct val="10000"/>
        </a:spcBef>
        <a:spcAft>
          <a:spcPct val="10000"/>
        </a:spcAft>
        <a:buChar char="»"/>
        <a:defRPr sz="1600">
          <a:solidFill>
            <a:schemeClr val="tx1"/>
          </a:solidFill>
          <a:latin typeface="+mn-lt"/>
        </a:defRPr>
      </a:lvl8pPr>
      <a:lvl9pPr marL="3886200" indent="-228600" algn="l" rtl="0" fontAlgn="base">
        <a:spcBef>
          <a:spcPct val="10000"/>
        </a:spcBef>
        <a:spcAft>
          <a:spcPct val="1000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0"/>
          <p:cNvSpPr>
            <a:spLocks noGrp="1" noChangeArrowheads="1"/>
          </p:cNvSpPr>
          <p:nvPr>
            <p:ph type="title"/>
          </p:nvPr>
        </p:nvSpPr>
        <p:spPr bwMode="auto">
          <a:xfrm>
            <a:off x="314325" y="425450"/>
            <a:ext cx="69167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Titelmasterformat durch Klicken bearbeiten</a:t>
            </a:r>
          </a:p>
        </p:txBody>
      </p:sp>
      <p:sp>
        <p:nvSpPr>
          <p:cNvPr id="3093" name="Rectangle 21"/>
          <p:cNvSpPr>
            <a:spLocks noGrp="1" noChangeArrowheads="1"/>
          </p:cNvSpPr>
          <p:nvPr>
            <p:ph type="sldNum" sz="quarter" idx="4"/>
          </p:nvPr>
        </p:nvSpPr>
        <p:spPr bwMode="auto">
          <a:xfrm>
            <a:off x="8235950" y="6640513"/>
            <a:ext cx="238125" cy="936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defRPr>
            </a:lvl1pPr>
          </a:lstStyle>
          <a:p>
            <a:pPr fontAlgn="base">
              <a:spcBef>
                <a:spcPct val="0"/>
              </a:spcBef>
              <a:spcAft>
                <a:spcPct val="0"/>
              </a:spcAft>
              <a:defRPr/>
            </a:pPr>
            <a:fld id="{BF7654A0-7698-46A4-9301-8E4A59C1A962}" type="slidenum">
              <a:rPr lang="en-GB">
                <a:solidFill>
                  <a:srgbClr val="000000"/>
                </a:solidFill>
                <a:ea typeface="ヒラギノ角ゴ Pro W3" charset="-128"/>
              </a:rPr>
              <a:pPr fontAlgn="base">
                <a:spcBef>
                  <a:spcPct val="0"/>
                </a:spcBef>
                <a:spcAft>
                  <a:spcPct val="0"/>
                </a:spcAft>
                <a:defRPr/>
              </a:pPr>
              <a:t>‹#›</a:t>
            </a:fld>
            <a:endParaRPr lang="en-GB">
              <a:solidFill>
                <a:srgbClr val="000000"/>
              </a:solidFill>
              <a:ea typeface="ヒラギノ角ゴ Pro W3" charset="-128"/>
            </a:endParaRPr>
          </a:p>
        </p:txBody>
      </p:sp>
      <p:sp>
        <p:nvSpPr>
          <p:cNvPr id="1028" name="Rectangle 22"/>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ea typeface="ヒラギノ角ゴ Pro W3" charset="-128"/>
              </a:rPr>
              <a:t> © EADS 2010 – All rights reserved</a:t>
            </a:r>
          </a:p>
        </p:txBody>
      </p:sp>
      <p:sp>
        <p:nvSpPr>
          <p:cNvPr id="3095" name="Rectangle 23"/>
          <p:cNvSpPr>
            <a:spLocks noGrp="1" noChangeArrowheads="1"/>
          </p:cNvSpPr>
          <p:nvPr>
            <p:ph type="ftr" sz="quarter" idx="3"/>
          </p:nvPr>
        </p:nvSpPr>
        <p:spPr bwMode="auto">
          <a:xfrm>
            <a:off x="4379913" y="6640513"/>
            <a:ext cx="289560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ea typeface="+mn-ea"/>
              </a:defRPr>
            </a:lvl1pPr>
          </a:lstStyle>
          <a:p>
            <a:pPr fontAlgn="base">
              <a:spcBef>
                <a:spcPct val="0"/>
              </a:spcBef>
              <a:spcAft>
                <a:spcPct val="0"/>
              </a:spcAft>
              <a:defRPr/>
            </a:pPr>
            <a:r>
              <a:rPr lang="en-GB" smtClean="0">
                <a:solidFill>
                  <a:srgbClr val="000000"/>
                </a:solidFill>
              </a:rPr>
              <a:t>MPS, 21.11.2019</a:t>
            </a:r>
            <a:endParaRPr lang="en-GB">
              <a:solidFill>
                <a:srgbClr val="000000"/>
              </a:solidFill>
            </a:endParaRPr>
          </a:p>
        </p:txBody>
      </p:sp>
      <p:sp>
        <p:nvSpPr>
          <p:cNvPr id="3096" name="Rectangle 24"/>
          <p:cNvSpPr>
            <a:spLocks noGrp="1" noChangeArrowheads="1"/>
          </p:cNvSpPr>
          <p:nvPr>
            <p:ph type="dt" sz="half" idx="2"/>
          </p:nvPr>
        </p:nvSpPr>
        <p:spPr bwMode="auto">
          <a:xfrm>
            <a:off x="2168525" y="6640513"/>
            <a:ext cx="1141413" cy="1158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a:latin typeface="Arial" charset="0"/>
              </a:defRPr>
            </a:lvl1pPr>
          </a:lstStyle>
          <a:p>
            <a:pPr fontAlgn="base">
              <a:spcBef>
                <a:spcPct val="0"/>
              </a:spcBef>
              <a:spcAft>
                <a:spcPct val="0"/>
              </a:spcAft>
              <a:defRPr/>
            </a:pPr>
            <a:endParaRPr lang="en-GB">
              <a:solidFill>
                <a:srgbClr val="000000"/>
              </a:solidFill>
              <a:ea typeface="ヒラギノ角ゴ Pro W3" charset="-128"/>
            </a:endParaRPr>
          </a:p>
        </p:txBody>
      </p:sp>
      <p:sp>
        <p:nvSpPr>
          <p:cNvPr id="1031" name="Rectangle 25"/>
          <p:cNvSpPr>
            <a:spLocks noGrp="1" noChangeArrowheads="1"/>
          </p:cNvSpPr>
          <p:nvPr>
            <p:ph type="body" idx="1"/>
          </p:nvPr>
        </p:nvSpPr>
        <p:spPr bwMode="auto">
          <a:xfrm>
            <a:off x="314325" y="1330325"/>
            <a:ext cx="69167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pic>
        <p:nvPicPr>
          <p:cNvPr id="1032" name="Picture 3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34"/>
          <p:cNvGrpSpPr>
            <a:grpSpLocks/>
          </p:cNvGrpSpPr>
          <p:nvPr userDrawn="1"/>
        </p:nvGrpSpPr>
        <p:grpSpPr bwMode="auto">
          <a:xfrm>
            <a:off x="292100" y="5878513"/>
            <a:ext cx="8375650" cy="773112"/>
            <a:chOff x="280" y="935"/>
            <a:chExt cx="5276" cy="487"/>
          </a:xfrm>
        </p:grpSpPr>
        <p:pic>
          <p:nvPicPr>
            <p:cNvPr id="1034" name="Picture 35" descr="IJS?action=AttachFile&amp;do=get&amp;target=Stef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6" descr="II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7" descr="ijs-titl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8" descr="Institute of Informatics SA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9" descr="cyfronet-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0" descr="FOI"/>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1" descr="CASSIDIAN_3D_Blue_Strap"/>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5046002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1"/>
          </a:solidFill>
          <a:latin typeface="+mj-lt"/>
          <a:ea typeface="ヒラギノ角ゴ Pro W3" charset="-128"/>
          <a:cs typeface="+mj-cs"/>
        </a:defRPr>
      </a:lvl1pPr>
      <a:lvl2pPr algn="l" rtl="0" eaLnBrk="0" fontAlgn="base" hangingPunct="0">
        <a:spcBef>
          <a:spcPct val="0"/>
        </a:spcBef>
        <a:spcAft>
          <a:spcPct val="0"/>
        </a:spcAft>
        <a:defRPr sz="2400" b="1">
          <a:solidFill>
            <a:schemeClr val="tx1"/>
          </a:solidFill>
          <a:latin typeface="Arial" charset="0"/>
          <a:ea typeface="ヒラギノ角ゴ Pro W3" charset="-128"/>
        </a:defRPr>
      </a:lvl2pPr>
      <a:lvl3pPr algn="l" rtl="0" eaLnBrk="0" fontAlgn="base" hangingPunct="0">
        <a:spcBef>
          <a:spcPct val="0"/>
        </a:spcBef>
        <a:spcAft>
          <a:spcPct val="0"/>
        </a:spcAft>
        <a:defRPr sz="2400" b="1">
          <a:solidFill>
            <a:schemeClr val="tx1"/>
          </a:solidFill>
          <a:latin typeface="Arial" charset="0"/>
          <a:ea typeface="ヒラギノ角ゴ Pro W3" charset="-128"/>
        </a:defRPr>
      </a:lvl3pPr>
      <a:lvl4pPr algn="l" rtl="0" eaLnBrk="0" fontAlgn="base" hangingPunct="0">
        <a:spcBef>
          <a:spcPct val="0"/>
        </a:spcBef>
        <a:spcAft>
          <a:spcPct val="0"/>
        </a:spcAft>
        <a:defRPr sz="2400" b="1">
          <a:solidFill>
            <a:schemeClr val="tx1"/>
          </a:solidFill>
          <a:latin typeface="Arial" charset="0"/>
          <a:ea typeface="ヒラギノ角ゴ Pro W3" charset="-128"/>
        </a:defRPr>
      </a:lvl4pPr>
      <a:lvl5pPr algn="l" rtl="0" eaLnBrk="0" fontAlgn="base" hangingPunct="0">
        <a:spcBef>
          <a:spcPct val="0"/>
        </a:spcBef>
        <a:spcAft>
          <a:spcPct val="0"/>
        </a:spcAft>
        <a:defRPr sz="2400" b="1">
          <a:solidFill>
            <a:schemeClr val="tx1"/>
          </a:solidFill>
          <a:latin typeface="Arial" charset="0"/>
          <a:ea typeface="ヒラギノ角ゴ Pro W3"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ts val="300"/>
        </a:spcBef>
        <a:spcAft>
          <a:spcPct val="10000"/>
        </a:spcAft>
        <a:buChar char="•"/>
        <a:defRPr sz="3200">
          <a:solidFill>
            <a:schemeClr val="tx1"/>
          </a:solidFill>
          <a:latin typeface="+mn-lt"/>
          <a:ea typeface="ヒラギノ角ゴ Pro W3" charset="-128"/>
          <a:cs typeface="+mn-cs"/>
        </a:defRPr>
      </a:lvl1pPr>
      <a:lvl2pPr marL="742950" indent="-285750" algn="l" rtl="0" eaLnBrk="0" fontAlgn="base" hangingPunct="0">
        <a:spcBef>
          <a:spcPct val="10000"/>
        </a:spcBef>
        <a:spcAft>
          <a:spcPct val="10000"/>
        </a:spcAft>
        <a:buChar char="–"/>
        <a:defRPr sz="1600">
          <a:solidFill>
            <a:schemeClr val="tx1"/>
          </a:solidFill>
          <a:latin typeface="+mn-lt"/>
          <a:ea typeface="ヒラギノ角ゴ Pro W3" charset="-128"/>
        </a:defRPr>
      </a:lvl2pPr>
      <a:lvl3pPr marL="1143000" indent="-228600" algn="l" rtl="0" eaLnBrk="0" fontAlgn="base" hangingPunct="0">
        <a:spcBef>
          <a:spcPct val="10000"/>
        </a:spcBef>
        <a:spcAft>
          <a:spcPct val="10000"/>
        </a:spcAft>
        <a:buChar char="•"/>
        <a:defRPr sz="1600">
          <a:solidFill>
            <a:schemeClr val="tx1"/>
          </a:solidFill>
          <a:latin typeface="+mn-lt"/>
          <a:ea typeface="ヒラギノ角ゴ Pro W3" charset="-128"/>
        </a:defRPr>
      </a:lvl3pPr>
      <a:lvl4pPr marL="1600200" indent="-228600" algn="l" rtl="0" eaLnBrk="0" fontAlgn="base" hangingPunct="0">
        <a:spcBef>
          <a:spcPct val="10000"/>
        </a:spcBef>
        <a:spcAft>
          <a:spcPct val="10000"/>
        </a:spcAft>
        <a:buChar char="–"/>
        <a:defRPr sz="1600">
          <a:solidFill>
            <a:schemeClr val="tx1"/>
          </a:solidFill>
          <a:latin typeface="+mn-lt"/>
          <a:ea typeface="ヒラギノ角ゴ Pro W3" charset="-128"/>
        </a:defRPr>
      </a:lvl4pPr>
      <a:lvl5pPr marL="2057400" indent="-228600" algn="l" rtl="0" eaLnBrk="0" fontAlgn="base" hangingPunct="0">
        <a:spcBef>
          <a:spcPct val="10000"/>
        </a:spcBef>
        <a:spcAft>
          <a:spcPct val="10000"/>
        </a:spcAft>
        <a:buChar char="»"/>
        <a:defRPr sz="1600">
          <a:solidFill>
            <a:schemeClr val="tx1"/>
          </a:solidFill>
          <a:latin typeface="+mn-lt"/>
          <a:ea typeface="ヒラギノ角ゴ Pro W3" charset="-128"/>
        </a:defRPr>
      </a:lvl5pPr>
      <a:lvl6pPr marL="2514600" indent="-228600" algn="l" rtl="0" fontAlgn="base">
        <a:spcBef>
          <a:spcPct val="10000"/>
        </a:spcBef>
        <a:spcAft>
          <a:spcPct val="10000"/>
        </a:spcAft>
        <a:buChar char="»"/>
        <a:defRPr sz="1600">
          <a:solidFill>
            <a:schemeClr val="tx1"/>
          </a:solidFill>
          <a:latin typeface="+mn-lt"/>
        </a:defRPr>
      </a:lvl6pPr>
      <a:lvl7pPr marL="2971800" indent="-228600" algn="l" rtl="0" fontAlgn="base">
        <a:spcBef>
          <a:spcPct val="10000"/>
        </a:spcBef>
        <a:spcAft>
          <a:spcPct val="10000"/>
        </a:spcAft>
        <a:buChar char="»"/>
        <a:defRPr sz="1600">
          <a:solidFill>
            <a:schemeClr val="tx1"/>
          </a:solidFill>
          <a:latin typeface="+mn-lt"/>
        </a:defRPr>
      </a:lvl7pPr>
      <a:lvl8pPr marL="3429000" indent="-228600" algn="l" rtl="0" fontAlgn="base">
        <a:spcBef>
          <a:spcPct val="10000"/>
        </a:spcBef>
        <a:spcAft>
          <a:spcPct val="10000"/>
        </a:spcAft>
        <a:buChar char="»"/>
        <a:defRPr sz="1600">
          <a:solidFill>
            <a:schemeClr val="tx1"/>
          </a:solidFill>
          <a:latin typeface="+mn-lt"/>
        </a:defRPr>
      </a:lvl8pPr>
      <a:lvl9pPr marL="3886200" indent="-228600" algn="l" rtl="0" fontAlgn="base">
        <a:spcBef>
          <a:spcPct val="10000"/>
        </a:spcBef>
        <a:spcAft>
          <a:spcPct val="1000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0"/>
          <p:cNvSpPr>
            <a:spLocks noGrp="1" noChangeArrowheads="1"/>
          </p:cNvSpPr>
          <p:nvPr>
            <p:ph type="title"/>
          </p:nvPr>
        </p:nvSpPr>
        <p:spPr bwMode="auto">
          <a:xfrm>
            <a:off x="314325" y="425450"/>
            <a:ext cx="6916738"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Titelmasterformat durch Klicken bearbeiten</a:t>
            </a:r>
          </a:p>
        </p:txBody>
      </p:sp>
      <p:sp>
        <p:nvSpPr>
          <p:cNvPr id="3093" name="Rectangle 21"/>
          <p:cNvSpPr>
            <a:spLocks noGrp="1" noChangeArrowheads="1"/>
          </p:cNvSpPr>
          <p:nvPr>
            <p:ph type="sldNum" sz="quarter" idx="4"/>
          </p:nvPr>
        </p:nvSpPr>
        <p:spPr bwMode="auto">
          <a:xfrm>
            <a:off x="8235950" y="6640513"/>
            <a:ext cx="238125" cy="9366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defRPr>
            </a:lvl1pPr>
          </a:lstStyle>
          <a:p>
            <a:pPr fontAlgn="base">
              <a:spcBef>
                <a:spcPct val="0"/>
              </a:spcBef>
              <a:spcAft>
                <a:spcPct val="0"/>
              </a:spcAft>
              <a:defRPr/>
            </a:pPr>
            <a:fld id="{BF7654A0-7698-46A4-9301-8E4A59C1A962}" type="slidenum">
              <a:rPr lang="en-GB">
                <a:solidFill>
                  <a:srgbClr val="000000"/>
                </a:solidFill>
                <a:ea typeface="ヒラギノ角ゴ Pro W3" charset="-128"/>
              </a:rPr>
              <a:pPr fontAlgn="base">
                <a:spcBef>
                  <a:spcPct val="0"/>
                </a:spcBef>
                <a:spcAft>
                  <a:spcPct val="0"/>
                </a:spcAft>
                <a:defRPr/>
              </a:pPr>
              <a:t>‹#›</a:t>
            </a:fld>
            <a:endParaRPr lang="en-GB">
              <a:solidFill>
                <a:srgbClr val="000000"/>
              </a:solidFill>
              <a:ea typeface="ヒラギノ角ゴ Pro W3" charset="-128"/>
            </a:endParaRPr>
          </a:p>
        </p:txBody>
      </p:sp>
      <p:sp>
        <p:nvSpPr>
          <p:cNvPr id="1028" name="Rectangle 22"/>
          <p:cNvSpPr>
            <a:spLocks noChangeArrowheads="1"/>
          </p:cNvSpPr>
          <p:nvPr/>
        </p:nvSpPr>
        <p:spPr bwMode="auto">
          <a:xfrm>
            <a:off x="274638" y="6640513"/>
            <a:ext cx="1744662"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lstStyle/>
          <a:p>
            <a:pPr defTabSz="1103313" fontAlgn="base">
              <a:spcBef>
                <a:spcPct val="0"/>
              </a:spcBef>
              <a:spcAft>
                <a:spcPct val="0"/>
              </a:spcAft>
            </a:pPr>
            <a:r>
              <a:rPr lang="de-DE" sz="700" smtClean="0">
                <a:solidFill>
                  <a:srgbClr val="000000"/>
                </a:solidFill>
                <a:ea typeface="ヒラギノ角ゴ Pro W3" charset="-128"/>
              </a:rPr>
              <a:t> © EADS 2010 – All rights reserved</a:t>
            </a:r>
          </a:p>
        </p:txBody>
      </p:sp>
      <p:sp>
        <p:nvSpPr>
          <p:cNvPr id="3095" name="Rectangle 23"/>
          <p:cNvSpPr>
            <a:spLocks noGrp="1" noChangeArrowheads="1"/>
          </p:cNvSpPr>
          <p:nvPr>
            <p:ph type="ftr" sz="quarter" idx="3"/>
          </p:nvPr>
        </p:nvSpPr>
        <p:spPr bwMode="auto">
          <a:xfrm>
            <a:off x="4379913" y="6640513"/>
            <a:ext cx="289560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700">
                <a:latin typeface="Arial" charset="0"/>
                <a:ea typeface="+mn-ea"/>
              </a:defRPr>
            </a:lvl1pPr>
          </a:lstStyle>
          <a:p>
            <a:pPr fontAlgn="base">
              <a:spcBef>
                <a:spcPct val="0"/>
              </a:spcBef>
              <a:spcAft>
                <a:spcPct val="0"/>
              </a:spcAft>
              <a:defRPr/>
            </a:pPr>
            <a:r>
              <a:rPr lang="en-GB" smtClean="0">
                <a:solidFill>
                  <a:srgbClr val="000000"/>
                </a:solidFill>
              </a:rPr>
              <a:t>MPS, 21.11.2019</a:t>
            </a:r>
            <a:endParaRPr lang="en-GB">
              <a:solidFill>
                <a:srgbClr val="000000"/>
              </a:solidFill>
            </a:endParaRPr>
          </a:p>
        </p:txBody>
      </p:sp>
      <p:sp>
        <p:nvSpPr>
          <p:cNvPr id="3096" name="Rectangle 24"/>
          <p:cNvSpPr>
            <a:spLocks noGrp="1" noChangeArrowheads="1"/>
          </p:cNvSpPr>
          <p:nvPr>
            <p:ph type="dt" sz="half" idx="2"/>
          </p:nvPr>
        </p:nvSpPr>
        <p:spPr bwMode="auto">
          <a:xfrm>
            <a:off x="2168525" y="6640513"/>
            <a:ext cx="1141413" cy="115887"/>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lvl1pPr algn="r">
              <a:defRPr sz="700">
                <a:latin typeface="Arial" charset="0"/>
              </a:defRPr>
            </a:lvl1pPr>
          </a:lstStyle>
          <a:p>
            <a:pPr fontAlgn="base">
              <a:spcBef>
                <a:spcPct val="0"/>
              </a:spcBef>
              <a:spcAft>
                <a:spcPct val="0"/>
              </a:spcAft>
              <a:defRPr/>
            </a:pPr>
            <a:endParaRPr lang="en-GB">
              <a:solidFill>
                <a:srgbClr val="000000"/>
              </a:solidFill>
              <a:ea typeface="ヒラギノ角ゴ Pro W3" charset="-128"/>
            </a:endParaRPr>
          </a:p>
        </p:txBody>
      </p:sp>
      <p:sp>
        <p:nvSpPr>
          <p:cNvPr id="1031" name="Rectangle 25"/>
          <p:cNvSpPr>
            <a:spLocks noGrp="1" noChangeArrowheads="1"/>
          </p:cNvSpPr>
          <p:nvPr>
            <p:ph type="body" idx="1"/>
          </p:nvPr>
        </p:nvSpPr>
        <p:spPr bwMode="auto">
          <a:xfrm>
            <a:off x="314325" y="1330325"/>
            <a:ext cx="6916738"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Textmasterformate durch Klicken bearbeiten</a:t>
            </a:r>
          </a:p>
          <a:p>
            <a:pPr lvl="1"/>
            <a:r>
              <a:rPr lang="en-GB" smtClean="0"/>
              <a:t>Zweite Ebene</a:t>
            </a:r>
          </a:p>
          <a:p>
            <a:pPr lvl="2"/>
            <a:r>
              <a:rPr lang="en-GB" smtClean="0"/>
              <a:t>Dritte Ebene</a:t>
            </a:r>
          </a:p>
          <a:p>
            <a:pPr lvl="3"/>
            <a:r>
              <a:rPr lang="en-GB" smtClean="0"/>
              <a:t>Vierte Ebene</a:t>
            </a:r>
          </a:p>
          <a:p>
            <a:pPr lvl="4"/>
            <a:r>
              <a:rPr lang="en-GB" smtClean="0"/>
              <a:t>Fünfte Ebene</a:t>
            </a:r>
          </a:p>
        </p:txBody>
      </p:sp>
      <p:pic>
        <p:nvPicPr>
          <p:cNvPr id="1032" name="Picture 36"/>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50188" y="207963"/>
            <a:ext cx="10160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3" name="Group 34"/>
          <p:cNvGrpSpPr>
            <a:grpSpLocks/>
          </p:cNvGrpSpPr>
          <p:nvPr userDrawn="1"/>
        </p:nvGrpSpPr>
        <p:grpSpPr bwMode="auto">
          <a:xfrm>
            <a:off x="292100" y="5878513"/>
            <a:ext cx="8375650" cy="773112"/>
            <a:chOff x="280" y="935"/>
            <a:chExt cx="5276" cy="487"/>
          </a:xfrm>
        </p:grpSpPr>
        <p:pic>
          <p:nvPicPr>
            <p:cNvPr id="1034" name="Picture 35" descr="IJS?action=AttachFile&amp;do=get&amp;target=Stefa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0" y="984"/>
              <a:ext cx="26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6" descr="II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08" y="981"/>
              <a:ext cx="29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7" descr="ijs-title">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80" y="1282"/>
              <a:ext cx="1149" cy="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8" descr="Institute of Informatics SAS"/>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507" y="1243"/>
              <a:ext cx="1146" cy="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39" descr="cyfronet-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533" y="956"/>
              <a:ext cx="799" cy="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40" descr="FOI"/>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752" y="935"/>
              <a:ext cx="6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1" descr="CASSIDIAN_3D_Blue_Strap"/>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4422" y="1071"/>
              <a:ext cx="1134"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3064369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1"/>
          </a:solidFill>
          <a:latin typeface="+mj-lt"/>
          <a:ea typeface="ヒラギノ角ゴ Pro W3" charset="-128"/>
          <a:cs typeface="+mj-cs"/>
        </a:defRPr>
      </a:lvl1pPr>
      <a:lvl2pPr algn="l" rtl="0" eaLnBrk="0" fontAlgn="base" hangingPunct="0">
        <a:spcBef>
          <a:spcPct val="0"/>
        </a:spcBef>
        <a:spcAft>
          <a:spcPct val="0"/>
        </a:spcAft>
        <a:defRPr sz="2400" b="1">
          <a:solidFill>
            <a:schemeClr val="tx1"/>
          </a:solidFill>
          <a:latin typeface="Arial" charset="0"/>
          <a:ea typeface="ヒラギノ角ゴ Pro W3" charset="-128"/>
        </a:defRPr>
      </a:lvl2pPr>
      <a:lvl3pPr algn="l" rtl="0" eaLnBrk="0" fontAlgn="base" hangingPunct="0">
        <a:spcBef>
          <a:spcPct val="0"/>
        </a:spcBef>
        <a:spcAft>
          <a:spcPct val="0"/>
        </a:spcAft>
        <a:defRPr sz="2400" b="1">
          <a:solidFill>
            <a:schemeClr val="tx1"/>
          </a:solidFill>
          <a:latin typeface="Arial" charset="0"/>
          <a:ea typeface="ヒラギノ角ゴ Pro W3" charset="-128"/>
        </a:defRPr>
      </a:lvl3pPr>
      <a:lvl4pPr algn="l" rtl="0" eaLnBrk="0" fontAlgn="base" hangingPunct="0">
        <a:spcBef>
          <a:spcPct val="0"/>
        </a:spcBef>
        <a:spcAft>
          <a:spcPct val="0"/>
        </a:spcAft>
        <a:defRPr sz="2400" b="1">
          <a:solidFill>
            <a:schemeClr val="tx1"/>
          </a:solidFill>
          <a:latin typeface="Arial" charset="0"/>
          <a:ea typeface="ヒラギノ角ゴ Pro W3" charset="-128"/>
        </a:defRPr>
      </a:lvl4pPr>
      <a:lvl5pPr algn="l" rtl="0" eaLnBrk="0" fontAlgn="base" hangingPunct="0">
        <a:spcBef>
          <a:spcPct val="0"/>
        </a:spcBef>
        <a:spcAft>
          <a:spcPct val="0"/>
        </a:spcAft>
        <a:defRPr sz="2400" b="1">
          <a:solidFill>
            <a:schemeClr val="tx1"/>
          </a:solidFill>
          <a:latin typeface="Arial" charset="0"/>
          <a:ea typeface="ヒラギノ角ゴ Pro W3" charset="-128"/>
        </a:defRPr>
      </a:lvl5pPr>
      <a:lvl6pPr marL="457200" algn="l" rtl="0" fontAlgn="base">
        <a:spcBef>
          <a:spcPct val="0"/>
        </a:spcBef>
        <a:spcAft>
          <a:spcPct val="0"/>
        </a:spcAft>
        <a:defRPr sz="2400" b="1">
          <a:solidFill>
            <a:schemeClr val="tx1"/>
          </a:solidFill>
          <a:latin typeface="Arial" charset="0"/>
        </a:defRPr>
      </a:lvl6pPr>
      <a:lvl7pPr marL="914400" algn="l" rtl="0" fontAlgn="base">
        <a:spcBef>
          <a:spcPct val="0"/>
        </a:spcBef>
        <a:spcAft>
          <a:spcPct val="0"/>
        </a:spcAft>
        <a:defRPr sz="2400" b="1">
          <a:solidFill>
            <a:schemeClr val="tx1"/>
          </a:solidFill>
          <a:latin typeface="Arial" charset="0"/>
        </a:defRPr>
      </a:lvl7pPr>
      <a:lvl8pPr marL="1371600" algn="l" rtl="0" fontAlgn="base">
        <a:spcBef>
          <a:spcPct val="0"/>
        </a:spcBef>
        <a:spcAft>
          <a:spcPct val="0"/>
        </a:spcAft>
        <a:defRPr sz="2400" b="1">
          <a:solidFill>
            <a:schemeClr val="tx1"/>
          </a:solidFill>
          <a:latin typeface="Arial" charset="0"/>
        </a:defRPr>
      </a:lvl8pPr>
      <a:lvl9pPr marL="1828800" algn="l" rtl="0" fontAlgn="base">
        <a:spcBef>
          <a:spcPct val="0"/>
        </a:spcBef>
        <a:spcAft>
          <a:spcPct val="0"/>
        </a:spcAft>
        <a:defRPr sz="2400" b="1">
          <a:solidFill>
            <a:schemeClr val="tx1"/>
          </a:solidFill>
          <a:latin typeface="Arial" charset="0"/>
        </a:defRPr>
      </a:lvl9pPr>
    </p:titleStyle>
    <p:bodyStyle>
      <a:lvl1pPr marL="342900" indent="-342900" algn="l" rtl="0" eaLnBrk="0" fontAlgn="base" hangingPunct="0">
        <a:spcBef>
          <a:spcPts val="300"/>
        </a:spcBef>
        <a:spcAft>
          <a:spcPct val="10000"/>
        </a:spcAft>
        <a:buChar char="•"/>
        <a:defRPr sz="3200">
          <a:solidFill>
            <a:schemeClr val="tx1"/>
          </a:solidFill>
          <a:latin typeface="+mn-lt"/>
          <a:ea typeface="ヒラギノ角ゴ Pro W3" charset="-128"/>
          <a:cs typeface="+mn-cs"/>
        </a:defRPr>
      </a:lvl1pPr>
      <a:lvl2pPr marL="742950" indent="-285750" algn="l" rtl="0" eaLnBrk="0" fontAlgn="base" hangingPunct="0">
        <a:spcBef>
          <a:spcPct val="10000"/>
        </a:spcBef>
        <a:spcAft>
          <a:spcPct val="10000"/>
        </a:spcAft>
        <a:buChar char="–"/>
        <a:defRPr sz="1600">
          <a:solidFill>
            <a:schemeClr val="tx1"/>
          </a:solidFill>
          <a:latin typeface="+mn-lt"/>
          <a:ea typeface="ヒラギノ角ゴ Pro W3" charset="-128"/>
        </a:defRPr>
      </a:lvl2pPr>
      <a:lvl3pPr marL="1143000" indent="-228600" algn="l" rtl="0" eaLnBrk="0" fontAlgn="base" hangingPunct="0">
        <a:spcBef>
          <a:spcPct val="10000"/>
        </a:spcBef>
        <a:spcAft>
          <a:spcPct val="10000"/>
        </a:spcAft>
        <a:buChar char="•"/>
        <a:defRPr sz="1600">
          <a:solidFill>
            <a:schemeClr val="tx1"/>
          </a:solidFill>
          <a:latin typeface="+mn-lt"/>
          <a:ea typeface="ヒラギノ角ゴ Pro W3" charset="-128"/>
        </a:defRPr>
      </a:lvl3pPr>
      <a:lvl4pPr marL="1600200" indent="-228600" algn="l" rtl="0" eaLnBrk="0" fontAlgn="base" hangingPunct="0">
        <a:spcBef>
          <a:spcPct val="10000"/>
        </a:spcBef>
        <a:spcAft>
          <a:spcPct val="10000"/>
        </a:spcAft>
        <a:buChar char="–"/>
        <a:defRPr sz="1600">
          <a:solidFill>
            <a:schemeClr val="tx1"/>
          </a:solidFill>
          <a:latin typeface="+mn-lt"/>
          <a:ea typeface="ヒラギノ角ゴ Pro W3" charset="-128"/>
        </a:defRPr>
      </a:lvl4pPr>
      <a:lvl5pPr marL="2057400" indent="-228600" algn="l" rtl="0" eaLnBrk="0" fontAlgn="base" hangingPunct="0">
        <a:spcBef>
          <a:spcPct val="10000"/>
        </a:spcBef>
        <a:spcAft>
          <a:spcPct val="10000"/>
        </a:spcAft>
        <a:buChar char="»"/>
        <a:defRPr sz="1600">
          <a:solidFill>
            <a:schemeClr val="tx1"/>
          </a:solidFill>
          <a:latin typeface="+mn-lt"/>
          <a:ea typeface="ヒラギノ角ゴ Pro W3" charset="-128"/>
        </a:defRPr>
      </a:lvl5pPr>
      <a:lvl6pPr marL="2514600" indent="-228600" algn="l" rtl="0" fontAlgn="base">
        <a:spcBef>
          <a:spcPct val="10000"/>
        </a:spcBef>
        <a:spcAft>
          <a:spcPct val="10000"/>
        </a:spcAft>
        <a:buChar char="»"/>
        <a:defRPr sz="1600">
          <a:solidFill>
            <a:schemeClr val="tx1"/>
          </a:solidFill>
          <a:latin typeface="+mn-lt"/>
        </a:defRPr>
      </a:lvl6pPr>
      <a:lvl7pPr marL="2971800" indent="-228600" algn="l" rtl="0" fontAlgn="base">
        <a:spcBef>
          <a:spcPct val="10000"/>
        </a:spcBef>
        <a:spcAft>
          <a:spcPct val="10000"/>
        </a:spcAft>
        <a:buChar char="»"/>
        <a:defRPr sz="1600">
          <a:solidFill>
            <a:schemeClr val="tx1"/>
          </a:solidFill>
          <a:latin typeface="+mn-lt"/>
        </a:defRPr>
      </a:lvl7pPr>
      <a:lvl8pPr marL="3429000" indent="-228600" algn="l" rtl="0" fontAlgn="base">
        <a:spcBef>
          <a:spcPct val="10000"/>
        </a:spcBef>
        <a:spcAft>
          <a:spcPct val="10000"/>
        </a:spcAft>
        <a:buChar char="»"/>
        <a:defRPr sz="1600">
          <a:solidFill>
            <a:schemeClr val="tx1"/>
          </a:solidFill>
          <a:latin typeface="+mn-lt"/>
        </a:defRPr>
      </a:lvl8pPr>
      <a:lvl9pPr marL="3886200" indent="-228600" algn="l" rtl="0" fontAlgn="base">
        <a:spcBef>
          <a:spcPct val="10000"/>
        </a:spcBef>
        <a:spcAft>
          <a:spcPct val="10000"/>
        </a:spcAft>
        <a:buChar char="»"/>
        <a:defRPr sz="16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7419975" y="0"/>
            <a:ext cx="1730375" cy="6858000"/>
            <a:chOff x="4667" y="0"/>
            <a:chExt cx="1090" cy="4320"/>
          </a:xfrm>
        </p:grpSpPr>
        <p:sp>
          <p:nvSpPr>
            <p:cNvPr id="8200" name="Rectangle 3"/>
            <p:cNvSpPr>
              <a:spLocks noChangeArrowheads="1"/>
            </p:cNvSpPr>
            <p:nvPr/>
          </p:nvSpPr>
          <p:spPr bwMode="auto">
            <a:xfrm>
              <a:off x="4973" y="0"/>
              <a:ext cx="783" cy="2089"/>
            </a:xfrm>
            <a:prstGeom prst="rect">
              <a:avLst/>
            </a:prstGeom>
            <a:gradFill rotWithShape="0">
              <a:gsLst>
                <a:gs pos="0">
                  <a:schemeClr val="accent1"/>
                </a:gs>
                <a:gs pos="100000">
                  <a:schemeClr val="bg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sl-SI" sz="2400" smtClean="0">
                <a:solidFill>
                  <a:srgbClr val="2D2525"/>
                </a:solidFill>
              </a:endParaRPr>
            </a:p>
          </p:txBody>
        </p:sp>
        <p:pic>
          <p:nvPicPr>
            <p:cNvPr id="8201" name="Picture 4" descr="C:\abitbetter\MS-039\graphics\hokusai2.GIF"/>
            <p:cNvPicPr>
              <a:picLocks noChangeAspect="1" noChangeArrowheads="1"/>
            </p:cNvPicPr>
            <p:nvPr/>
          </p:nvPicPr>
          <p:blipFill>
            <a:blip r:embed="rId14">
              <a:extLst>
                <a:ext uri="{28A0092B-C50C-407E-A947-70E740481C1C}">
                  <a14:useLocalDpi xmlns:a14="http://schemas.microsoft.com/office/drawing/2010/main" val="0"/>
                </a:ext>
              </a:extLst>
            </a:blip>
            <a:srcRect r="13902" b="31862"/>
            <a:stretch>
              <a:fillRect/>
            </a:stretch>
          </p:blipFill>
          <p:spPr bwMode="auto">
            <a:xfrm>
              <a:off x="4667" y="293"/>
              <a:ext cx="1090" cy="4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5" name="Rectangle 5"/>
          <p:cNvSpPr>
            <a:spLocks noGrp="1" noChangeArrowheads="1"/>
          </p:cNvSpPr>
          <p:nvPr>
            <p:ph type="title"/>
          </p:nvPr>
        </p:nvSpPr>
        <p:spPr bwMode="auto">
          <a:xfrm>
            <a:off x="228600" y="6096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6"/>
          <p:cNvSpPr>
            <a:spLocks noGrp="1" noChangeArrowheads="1"/>
          </p:cNvSpPr>
          <p:nvPr>
            <p:ph type="body" idx="1"/>
          </p:nvPr>
        </p:nvSpPr>
        <p:spPr bwMode="auto">
          <a:xfrm>
            <a:off x="228600" y="1981200"/>
            <a:ext cx="7391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3" name="Rectangle 7"/>
          <p:cNvSpPr>
            <a:spLocks noGrp="1" noChangeArrowheads="1"/>
          </p:cNvSpPr>
          <p:nvPr>
            <p:ph type="dt" sz="half" idx="2"/>
          </p:nvPr>
        </p:nvSpPr>
        <p:spPr bwMode="auto">
          <a:xfrm>
            <a:off x="228600" y="6248400"/>
            <a:ext cx="1828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2D2525"/>
                </a:solidFill>
                <a:latin typeface="Times New Roman" pitchFamily="18" charset="0"/>
              </a:defRPr>
            </a:lvl1pPr>
          </a:lstStyle>
          <a:p>
            <a:pPr fontAlgn="base">
              <a:spcBef>
                <a:spcPct val="0"/>
              </a:spcBef>
              <a:spcAft>
                <a:spcPct val="0"/>
              </a:spcAft>
              <a:defRPr/>
            </a:pPr>
            <a:endParaRPr lang="en-US"/>
          </a:p>
        </p:txBody>
      </p:sp>
      <p:sp>
        <p:nvSpPr>
          <p:cNvPr id="24584" name="Rectangle 8"/>
          <p:cNvSpPr>
            <a:spLocks noGrp="1" noChangeArrowheads="1"/>
          </p:cNvSpPr>
          <p:nvPr>
            <p:ph type="ftr" sz="quarter" idx="3"/>
          </p:nvPr>
        </p:nvSpPr>
        <p:spPr bwMode="auto">
          <a:xfrm>
            <a:off x="2514600" y="624840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2D2525"/>
                </a:solidFill>
                <a:latin typeface="Times New Roman" pitchFamily="18" charset="0"/>
              </a:defRPr>
            </a:lvl1pPr>
          </a:lstStyle>
          <a:p>
            <a:pPr fontAlgn="base">
              <a:spcBef>
                <a:spcPct val="0"/>
              </a:spcBef>
              <a:spcAft>
                <a:spcPct val="0"/>
              </a:spcAft>
              <a:defRPr/>
            </a:pPr>
            <a:r>
              <a:rPr lang="en-US" smtClean="0"/>
              <a:t>MPS, 21.11.2019</a:t>
            </a:r>
            <a:endParaRPr lang="en-US"/>
          </a:p>
        </p:txBody>
      </p:sp>
      <p:sp>
        <p:nvSpPr>
          <p:cNvPr id="24585" name="Rectangle 9"/>
          <p:cNvSpPr>
            <a:spLocks noGrp="1" noChangeArrowheads="1"/>
          </p:cNvSpPr>
          <p:nvPr>
            <p:ph type="sldNum" sz="quarter" idx="4"/>
          </p:nvPr>
        </p:nvSpPr>
        <p:spPr bwMode="auto">
          <a:xfrm>
            <a:off x="6096000" y="6248400"/>
            <a:ext cx="152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2D2525"/>
                </a:solidFill>
                <a:latin typeface="Times New Roman" pitchFamily="18" charset="0"/>
              </a:defRPr>
            </a:lvl1pPr>
          </a:lstStyle>
          <a:p>
            <a:pPr fontAlgn="base">
              <a:spcBef>
                <a:spcPct val="0"/>
              </a:spcBef>
              <a:spcAft>
                <a:spcPct val="0"/>
              </a:spcAft>
              <a:defRPr/>
            </a:pPr>
            <a:fld id="{E037DACF-B73D-460C-8A50-ED241448CDA5}"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83799297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
        <a:defRPr sz="3200" i="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2800" i="1">
          <a:solidFill>
            <a:schemeClr val="tx1"/>
          </a:solidFill>
          <a:latin typeface="+mn-lt"/>
        </a:defRPr>
      </a:lvl2pPr>
      <a:lvl3pPr marL="1143000" indent="-228600" algn="l" rtl="0" eaLnBrk="0" fontAlgn="base" hangingPunct="0">
        <a:spcBef>
          <a:spcPct val="20000"/>
        </a:spcBef>
        <a:spcAft>
          <a:spcPct val="0"/>
        </a:spcAft>
        <a:buClr>
          <a:schemeClr val="bg2"/>
        </a:buClr>
        <a:buFont typeface="Wingdings" pitchFamily="2" charset="2"/>
        <a:buChar char="©"/>
        <a:defRPr sz="2400" i="1">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i="1">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i="1">
          <a:solidFill>
            <a:schemeClr val="tx1"/>
          </a:solidFill>
          <a:latin typeface="+mn-lt"/>
        </a:defRPr>
      </a:lvl5pPr>
      <a:lvl6pPr marL="2514600" indent="-228600" algn="l" rtl="0" fontAlgn="base">
        <a:spcBef>
          <a:spcPct val="20000"/>
        </a:spcBef>
        <a:spcAft>
          <a:spcPct val="0"/>
        </a:spcAft>
        <a:buFont typeface="Wingdings" pitchFamily="2" charset="2"/>
        <a:buChar char="©"/>
        <a:defRPr sz="2000" i="1">
          <a:solidFill>
            <a:schemeClr val="tx1"/>
          </a:solidFill>
          <a:latin typeface="+mn-lt"/>
        </a:defRPr>
      </a:lvl6pPr>
      <a:lvl7pPr marL="2971800" indent="-228600" algn="l" rtl="0" fontAlgn="base">
        <a:spcBef>
          <a:spcPct val="20000"/>
        </a:spcBef>
        <a:spcAft>
          <a:spcPct val="0"/>
        </a:spcAft>
        <a:buFont typeface="Wingdings" pitchFamily="2" charset="2"/>
        <a:buChar char="©"/>
        <a:defRPr sz="2000" i="1">
          <a:solidFill>
            <a:schemeClr val="tx1"/>
          </a:solidFill>
          <a:latin typeface="+mn-lt"/>
        </a:defRPr>
      </a:lvl7pPr>
      <a:lvl8pPr marL="3429000" indent="-228600" algn="l" rtl="0" fontAlgn="base">
        <a:spcBef>
          <a:spcPct val="20000"/>
        </a:spcBef>
        <a:spcAft>
          <a:spcPct val="0"/>
        </a:spcAft>
        <a:buFont typeface="Wingdings" pitchFamily="2" charset="2"/>
        <a:buChar char="©"/>
        <a:defRPr sz="2000" i="1">
          <a:solidFill>
            <a:schemeClr val="tx1"/>
          </a:solidFill>
          <a:latin typeface="+mn-lt"/>
        </a:defRPr>
      </a:lvl8pPr>
      <a:lvl9pPr marL="3886200" indent="-228600" algn="l" rtl="0" fontAlgn="base">
        <a:spcBef>
          <a:spcPct val="20000"/>
        </a:spcBef>
        <a:spcAft>
          <a:spcPct val="0"/>
        </a:spcAft>
        <a:buFont typeface="Wingdings" pitchFamily="2" charset="2"/>
        <a:buChar char="©"/>
        <a:defRPr sz="2000" i="1">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sl-SI">
              <a:solidFill>
                <a:prstClr val="black">
                  <a:tint val="75000"/>
                </a:prstClr>
              </a:solidFill>
            </a:endParaRPr>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l-SI" smtClean="0">
                <a:solidFill>
                  <a:prstClr val="black">
                    <a:tint val="75000"/>
                  </a:prstClr>
                </a:solidFill>
              </a:rPr>
              <a:t>MPS, 21.11.2019</a:t>
            </a:r>
            <a:endParaRPr lang="sl-SI">
              <a:solidFill>
                <a:prstClr val="black">
                  <a:tint val="75000"/>
                </a:prstClr>
              </a:solidFill>
            </a:endParaRPr>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29F3E1-4728-4D57-9988-2E30C75E5021}" type="slidenum">
              <a:rPr lang="sl-SI" smtClean="0">
                <a:solidFill>
                  <a:prstClr val="black">
                    <a:tint val="75000"/>
                  </a:prstClr>
                </a:solidFill>
              </a:rPr>
              <a:pPr/>
              <a:t>‹#›</a:t>
            </a:fld>
            <a:endParaRPr lang="sl-SI">
              <a:solidFill>
                <a:prstClr val="black">
                  <a:tint val="75000"/>
                </a:prstClr>
              </a:solidFill>
            </a:endParaRPr>
          </a:p>
        </p:txBody>
      </p:sp>
    </p:spTree>
    <p:extLst>
      <p:ext uri="{BB962C8B-B14F-4D97-AF65-F5344CB8AC3E}">
        <p14:creationId xmlns:p14="http://schemas.microsoft.com/office/powerpoint/2010/main" val="2214846631"/>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r>
              <a:rPr lang="en-US" smtClean="0">
                <a:solidFill>
                  <a:srgbClr val="FFFFFF"/>
                </a:solidFill>
              </a:rPr>
              <a:t>MPS, 21.11.2019</a:t>
            </a:r>
            <a:endParaRPr lang="en-US">
              <a:solidFill>
                <a:srgbClr val="FFFFFF"/>
              </a:solidFill>
            </a:endParaRP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580C778D-4E8C-4396-AF8F-98B4EAA9EBED}"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31127204"/>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Computer_science" TargetMode="External"/><Relationship Id="rId7" Type="http://schemas.openxmlformats.org/officeDocument/2006/relationships/image" Target="../media/image30.png"/><Relationship Id="rId2" Type="http://schemas.openxmlformats.org/officeDocument/2006/relationships/hyperlink" Target="http://en.wikipedia.org/wiki/Intelligence" TargetMode="External"/><Relationship Id="rId1" Type="http://schemas.openxmlformats.org/officeDocument/2006/relationships/slideLayout" Target="../slideLayouts/slideLayout6.xml"/><Relationship Id="rId6" Type="http://schemas.openxmlformats.org/officeDocument/2006/relationships/hyperlink" Target="http://en.wikipedia.org/wiki/John_McCarthy_(computer_scientist)" TargetMode="External"/><Relationship Id="rId5" Type="http://schemas.openxmlformats.org/officeDocument/2006/relationships/hyperlink" Target="http://en.wikipedia.org/wiki/Intelligent_agent" TargetMode="External"/><Relationship Id="rId4" Type="http://schemas.openxmlformats.org/officeDocument/2006/relationships/hyperlink" Target="http://en.wikipedia.org/wiki/Artificial_intelligenc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K6tiYvamMkCFUWdDgodFEQM0Q&amp;url=http://www.slate.com/articles/health_and_science/science/2015/09/homo_naledi_discovery_newfound_hominid_species_deliberately_disposed_of.html&amp;psig=AFQjCNFWllIzl9o1b6PXCmgvR-W-ppPR7g&amp;ust=1447892517146909" TargetMode="External"/><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54.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02.xml"/></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7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9.xml"/><Relationship Id="rId5" Type="http://schemas.openxmlformats.org/officeDocument/2006/relationships/image" Target="../media/image29.jpeg"/><Relationship Id="rId4" Type="http://schemas.openxmlformats.org/officeDocument/2006/relationships/image" Target="../media/image51.jpeg"/></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12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08.xml"/><Relationship Id="rId1" Type="http://schemas.openxmlformats.org/officeDocument/2006/relationships/vmlDrawing" Target="../drawings/vmlDrawing1.vml"/><Relationship Id="rId6" Type="http://schemas.openxmlformats.org/officeDocument/2006/relationships/image" Target="../media/image56.jpeg"/><Relationship Id="rId5" Type="http://schemas.openxmlformats.org/officeDocument/2006/relationships/image" Target="../media/image55.w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6.xml"/><Relationship Id="rId4"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Intelligence" TargetMode="External"/><Relationship Id="rId7" Type="http://schemas.openxmlformats.org/officeDocument/2006/relationships/image" Target="../media/image61.png"/><Relationship Id="rId2" Type="http://schemas.openxmlformats.org/officeDocument/2006/relationships/hyperlink" Target="http://en.wikipedia.org/wiki/Emotions" TargetMode="External"/><Relationship Id="rId1" Type="http://schemas.openxmlformats.org/officeDocument/2006/relationships/slideLayout" Target="../slideLayouts/slideLayout6.xml"/><Relationship Id="rId6" Type="http://schemas.openxmlformats.org/officeDocument/2006/relationships/image" Target="../media/image60.jpeg"/><Relationship Id="rId5" Type="http://schemas.openxmlformats.org/officeDocument/2006/relationships/hyperlink" Target="http://en.wikipedia.org/wiki/Big_Five_personality_traits" TargetMode="External"/><Relationship Id="rId4" Type="http://schemas.openxmlformats.org/officeDocument/2006/relationships/hyperlink" Target="http://en.wikipedia.org/wiki/IQ"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dis-slovarcek.ijs.si/" TargetMode="External"/><Relationship Id="rId2" Type="http://schemas.openxmlformats.org/officeDocument/2006/relationships/image" Target="../media/image14.png"/><Relationship Id="rId1" Type="http://schemas.openxmlformats.org/officeDocument/2006/relationships/slideLayout" Target="../slideLayouts/slideLayout85.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5.jpe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81.xml"/><Relationship Id="rId6" Type="http://schemas.openxmlformats.org/officeDocument/2006/relationships/image" Target="../media/image19.jpeg"/><Relationship Id="rId11" Type="http://schemas.openxmlformats.org/officeDocument/2006/relationships/chart" Target="../charts/chart1.xml"/><Relationship Id="rId5" Type="http://schemas.openxmlformats.org/officeDocument/2006/relationships/image" Target="../media/image18.png"/><Relationship Id="rId10" Type="http://schemas.openxmlformats.org/officeDocument/2006/relationships/image" Target="../media/image23.emf"/><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29.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52.xml"/></Relationships>
</file>

<file path=ppt/slides/_rels/slide9.xml.rels><?xml version="1.0" encoding="UTF-8" standalone="yes"?>
<Relationships xmlns="http://schemas.openxmlformats.org/package/2006/relationships"><Relationship Id="rId8" Type="http://schemas.openxmlformats.org/officeDocument/2006/relationships/hyperlink" Target="http://en.wikipedia.org/wiki/Emotional_intelligence" TargetMode="External"/><Relationship Id="rId3" Type="http://schemas.openxmlformats.org/officeDocument/2006/relationships/hyperlink" Target="http://en.wikipedia.org/wiki/Understanding" TargetMode="External"/><Relationship Id="rId7" Type="http://schemas.openxmlformats.org/officeDocument/2006/relationships/hyperlink" Target="http://en.wikipedia.org/wiki/Plan" TargetMode="External"/><Relationship Id="rId2" Type="http://schemas.openxmlformats.org/officeDocument/2006/relationships/hyperlink" Target="http://en.wikipedia.org/wiki/Abstraction" TargetMode="External"/><Relationship Id="rId1" Type="http://schemas.openxmlformats.org/officeDocument/2006/relationships/slideLayout" Target="../slideLayouts/slideLayout6.xml"/><Relationship Id="rId6" Type="http://schemas.openxmlformats.org/officeDocument/2006/relationships/hyperlink" Target="http://en.wikipedia.org/wiki/Learning" TargetMode="External"/><Relationship Id="rId11" Type="http://schemas.openxmlformats.org/officeDocument/2006/relationships/hyperlink" Target="http://en.wikipedia.org/wiki/Hypothesis" TargetMode="External"/><Relationship Id="rId5" Type="http://schemas.openxmlformats.org/officeDocument/2006/relationships/hyperlink" Target="http://en.wikipedia.org/wiki/Reason" TargetMode="External"/><Relationship Id="rId10" Type="http://schemas.openxmlformats.org/officeDocument/2006/relationships/hyperlink" Target="http://en.wikipedia.org/wiki/Artificial_intelligence" TargetMode="External"/><Relationship Id="rId4" Type="http://schemas.openxmlformats.org/officeDocument/2006/relationships/hyperlink" Target="http://en.wikipedia.org/wiki/Communication" TargetMode="External"/><Relationship Id="rId9" Type="http://schemas.openxmlformats.org/officeDocument/2006/relationships/hyperlink" Target="http://en.wikipedia.org/wiki/Problem_solv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55576" y="404664"/>
            <a:ext cx="8064896" cy="3096344"/>
          </a:xfrm>
        </p:spPr>
        <p:txBody>
          <a:bodyPr>
            <a:normAutofit fontScale="90000"/>
          </a:bodyPr>
          <a:lstStyle/>
          <a:p>
            <a:r>
              <a:rPr lang="sl-SI" b="1" dirty="0" smtClean="0">
                <a:solidFill>
                  <a:srgbClr val="FF0000"/>
                </a:solidFill>
                <a:effectLst>
                  <a:outerShdw blurRad="38100" dist="38100" dir="2700000" algn="tl">
                    <a:srgbClr val="000000">
                      <a:alpha val="43137"/>
                    </a:srgbClr>
                  </a:outerShdw>
                </a:effectLst>
              </a:rPr>
              <a:t>INTELLIGENT SYSTEMS </a:t>
            </a:r>
            <a:r>
              <a:rPr lang="sl-SI" b="1" smtClean="0">
                <a:solidFill>
                  <a:srgbClr val="FF0000"/>
                </a:solidFill>
                <a:effectLst>
                  <a:outerShdw blurRad="38100" dist="38100" dir="2700000" algn="tl">
                    <a:srgbClr val="000000">
                      <a:alpha val="43137"/>
                    </a:srgbClr>
                  </a:outerShdw>
                </a:effectLst>
              </a:rPr>
              <a:t>AND AGENTS</a:t>
            </a:r>
            <a:br>
              <a:rPr lang="sl-SI" b="1" smtClean="0">
                <a:solidFill>
                  <a:srgbClr val="FF0000"/>
                </a:solidFill>
                <a:effectLst>
                  <a:outerShdw blurRad="38100" dist="38100" dir="2700000" algn="tl">
                    <a:srgbClr val="000000">
                      <a:alpha val="43137"/>
                    </a:srgbClr>
                  </a:outerShdw>
                </a:effectLst>
              </a:rPr>
            </a:br>
            <a:r>
              <a:rPr lang="sl-SI" b="1" smtClean="0">
                <a:solidFill>
                  <a:srgbClr val="FF0000"/>
                </a:solidFill>
                <a:effectLst>
                  <a:outerShdw blurRad="38100" dist="38100" dir="2700000" algn="tl">
                    <a:srgbClr val="000000">
                      <a:alpha val="43137"/>
                    </a:srgbClr>
                  </a:outerShdw>
                </a:effectLst>
              </a:rPr>
              <a:t> </a:t>
            </a:r>
            <a:r>
              <a:rPr lang="sl-SI" b="1" dirty="0" smtClean="0">
                <a:solidFill>
                  <a:srgbClr val="FF0000"/>
                </a:solidFill>
                <a:effectLst>
                  <a:outerShdw blurRad="38100" dist="38100" dir="2700000" algn="tl">
                    <a:srgbClr val="000000">
                      <a:alpha val="43137"/>
                    </a:srgbClr>
                  </a:outerShdw>
                </a:effectLst>
              </a:rPr>
              <a:t/>
            </a:r>
            <a:br>
              <a:rPr lang="sl-SI" b="1" dirty="0" smtClean="0">
                <a:solidFill>
                  <a:srgbClr val="FF0000"/>
                </a:solidFill>
                <a:effectLst>
                  <a:outerShdw blurRad="38100" dist="38100" dir="2700000" algn="tl">
                    <a:srgbClr val="000000">
                      <a:alpha val="43137"/>
                    </a:srgbClr>
                  </a:outerShdw>
                </a:effectLst>
              </a:rPr>
            </a:br>
            <a:r>
              <a:rPr lang="sl-SI" b="1" dirty="0" smtClean="0">
                <a:solidFill>
                  <a:srgbClr val="FF0000"/>
                </a:solidFill>
                <a:effectLst>
                  <a:outerShdw blurRad="38100" dist="38100" dir="2700000" algn="tl">
                    <a:srgbClr val="000000">
                      <a:alpha val="43137"/>
                    </a:srgbClr>
                  </a:outerShdw>
                </a:effectLst>
              </a:rPr>
              <a:t>+  </a:t>
            </a:r>
            <a:r>
              <a:rPr lang="sl-SI" b="1" dirty="0">
                <a:solidFill>
                  <a:srgbClr val="FF0000"/>
                </a:solidFill>
                <a:effectLst>
                  <a:outerShdw blurRad="38100" dist="38100" dir="2700000" algn="tl">
                    <a:srgbClr val="000000">
                      <a:alpha val="43137"/>
                    </a:srgbClr>
                  </a:outerShdw>
                </a:effectLst>
              </a:rPr>
              <a:t>INTELLIGENCE</a:t>
            </a:r>
            <a:r>
              <a:rPr lang="sl-SI" b="1" dirty="0" smtClean="0">
                <a:solidFill>
                  <a:srgbClr val="FF0000"/>
                </a:solidFill>
                <a:effectLst>
                  <a:outerShdw blurRad="38100" dist="38100" dir="2700000" algn="tl">
                    <a:srgbClr val="000000">
                      <a:alpha val="43137"/>
                    </a:srgbClr>
                  </a:outerShdw>
                </a:effectLst>
              </a:rPr>
              <a:t> </a:t>
            </a:r>
            <a:br>
              <a:rPr lang="sl-SI" b="1" dirty="0" smtClean="0">
                <a:solidFill>
                  <a:srgbClr val="FF0000"/>
                </a:solidFill>
                <a:effectLst>
                  <a:outerShdw blurRad="38100" dist="38100" dir="2700000" algn="tl">
                    <a:srgbClr val="000000">
                      <a:alpha val="43137"/>
                    </a:srgbClr>
                  </a:outerShdw>
                </a:effectLst>
              </a:rPr>
            </a:br>
            <a:r>
              <a:rPr lang="sl-SI" b="1" dirty="0" smtClean="0">
                <a:solidFill>
                  <a:srgbClr val="FF0000"/>
                </a:solidFill>
                <a:effectLst>
                  <a:outerShdw blurRad="38100" dist="38100" dir="2700000" algn="tl">
                    <a:srgbClr val="000000">
                      <a:alpha val="43137"/>
                    </a:srgbClr>
                  </a:outerShdw>
                </a:effectLst>
              </a:rPr>
              <a:t>+ INFORMATION SOCIETY</a:t>
            </a:r>
            <a:br>
              <a:rPr lang="sl-SI" b="1" dirty="0" smtClean="0">
                <a:solidFill>
                  <a:srgbClr val="FF0000"/>
                </a:solidFill>
                <a:effectLst>
                  <a:outerShdw blurRad="38100" dist="38100" dir="2700000" algn="tl">
                    <a:srgbClr val="000000">
                      <a:alpha val="43137"/>
                    </a:srgbClr>
                  </a:outerShdw>
                </a:effectLst>
              </a:rPr>
            </a:br>
            <a:r>
              <a:rPr lang="sl-SI" b="1" dirty="0" smtClean="0">
                <a:solidFill>
                  <a:srgbClr val="FF0000"/>
                </a:solidFill>
                <a:effectLst>
                  <a:outerShdw blurRad="38100" dist="38100" dir="2700000" algn="tl">
                    <a:srgbClr val="000000">
                      <a:alpha val="43137"/>
                    </a:srgbClr>
                  </a:outerShdw>
                </a:effectLst>
              </a:rPr>
              <a:t>+ BUSINESS, COGNITIVE SCIENCES </a:t>
            </a:r>
            <a:endParaRPr lang="sl-SI" b="1" dirty="0">
              <a:solidFill>
                <a:srgbClr val="FF0000"/>
              </a:solidFill>
              <a:effectLst>
                <a:outerShdw blurRad="38100" dist="38100" dir="2700000" algn="tl">
                  <a:srgbClr val="000000">
                    <a:alpha val="43137"/>
                  </a:srgbClr>
                </a:outerShdw>
              </a:effectLst>
            </a:endParaRPr>
          </a:p>
        </p:txBody>
      </p:sp>
      <p:pic>
        <p:nvPicPr>
          <p:cNvPr id="17410" name="Picture 2"/>
          <p:cNvPicPr>
            <a:picLocks noChangeAspect="1" noChangeArrowheads="1"/>
          </p:cNvPicPr>
          <p:nvPr/>
        </p:nvPicPr>
        <p:blipFill>
          <a:blip r:embed="rId3" cstate="print"/>
          <a:srcRect/>
          <a:stretch>
            <a:fillRect/>
          </a:stretch>
        </p:blipFill>
        <p:spPr bwMode="auto">
          <a:xfrm>
            <a:off x="2264700" y="5589240"/>
            <a:ext cx="4536504" cy="561975"/>
          </a:xfrm>
          <a:prstGeom prst="rect">
            <a:avLst/>
          </a:prstGeom>
          <a:noFill/>
          <a:ln w="9525">
            <a:noFill/>
            <a:miter lim="800000"/>
            <a:headEnd/>
            <a:tailEnd/>
          </a:ln>
        </p:spPr>
      </p:pic>
      <p:sp>
        <p:nvSpPr>
          <p:cNvPr id="3" name="TextBox 2"/>
          <p:cNvSpPr txBox="1"/>
          <p:nvPr/>
        </p:nvSpPr>
        <p:spPr>
          <a:xfrm>
            <a:off x="2480724" y="3789040"/>
            <a:ext cx="4104456" cy="677108"/>
          </a:xfrm>
          <a:prstGeom prst="rect">
            <a:avLst/>
          </a:prstGeom>
          <a:noFill/>
        </p:spPr>
        <p:txBody>
          <a:bodyPr wrap="square" rtlCol="0">
            <a:spAutoFit/>
          </a:bodyPr>
          <a:lstStyle/>
          <a:p>
            <a:pPr algn="ctr"/>
            <a:r>
              <a:rPr lang="sl-SI" sz="2000" dirty="0" smtClean="0"/>
              <a:t>Prof. dr. Matjaž Gams</a:t>
            </a:r>
          </a:p>
          <a:p>
            <a:pPr algn="ctr"/>
            <a:r>
              <a:rPr lang="sl-SI" dirty="0" smtClean="0"/>
              <a:t>MPŠ</a:t>
            </a:r>
            <a:endParaRPr lang="en-US" dirty="0"/>
          </a:p>
        </p:txBody>
      </p:sp>
      <p:sp>
        <p:nvSpPr>
          <p:cNvPr id="4" name="Footer Placeholder 3"/>
          <p:cNvSpPr>
            <a:spLocks noGrp="1"/>
          </p:cNvSpPr>
          <p:nvPr>
            <p:ph type="ftr" sz="quarter" idx="11"/>
          </p:nvPr>
        </p:nvSpPr>
        <p:spPr/>
        <p:txBody>
          <a:bodyPr/>
          <a:lstStyle/>
          <a:p>
            <a:r>
              <a:rPr lang="sl-SI" smtClean="0"/>
              <a:t>MPS, 21.11.2019</a:t>
            </a:r>
            <a:endParaRPr lang="sl-SI" dirty="0"/>
          </a:p>
        </p:txBody>
      </p:sp>
      <p:sp>
        <p:nvSpPr>
          <p:cNvPr id="5" name="Slide Number Placeholder 4"/>
          <p:cNvSpPr>
            <a:spLocks noGrp="1"/>
          </p:cNvSpPr>
          <p:nvPr>
            <p:ph type="sldNum" sz="quarter" idx="12"/>
          </p:nvPr>
        </p:nvSpPr>
        <p:spPr/>
        <p:txBody>
          <a:bodyPr/>
          <a:lstStyle/>
          <a:p>
            <a:fld id="{D429F3E1-4728-4D57-9988-2E30C75E5021}" type="slidenum">
              <a:rPr lang="sl-SI" smtClean="0"/>
              <a:pPr/>
              <a:t>1</a:t>
            </a:fld>
            <a:endParaRPr lang="sl-SI"/>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1484784"/>
          </a:xfrm>
        </p:spPr>
        <p:txBody>
          <a:bodyPr>
            <a:normAutofit/>
          </a:bodyPr>
          <a:lstStyle/>
          <a:p>
            <a:pPr algn="l"/>
            <a:r>
              <a:rPr lang="sl-SI" b="1" dirty="0" smtClean="0"/>
              <a:t>DEFINITIONS OF </a:t>
            </a:r>
            <a:br>
              <a:rPr lang="sl-SI" b="1" dirty="0" smtClean="0"/>
            </a:br>
            <a:r>
              <a:rPr lang="sl-SI" b="1" dirty="0" smtClean="0"/>
              <a:t>ARTIFICIAL INTELLIGENCE  </a:t>
            </a:r>
            <a:endParaRPr lang="sl-SI" b="1" dirty="0"/>
          </a:p>
        </p:txBody>
      </p:sp>
      <p:sp>
        <p:nvSpPr>
          <p:cNvPr id="5" name="PoljeZBesedilom 4"/>
          <p:cNvSpPr txBox="1"/>
          <p:nvPr/>
        </p:nvSpPr>
        <p:spPr>
          <a:xfrm>
            <a:off x="632000" y="1556792"/>
            <a:ext cx="8064896" cy="6170920"/>
          </a:xfrm>
          <a:prstGeom prst="rect">
            <a:avLst/>
          </a:prstGeom>
          <a:noFill/>
        </p:spPr>
        <p:txBody>
          <a:bodyPr wrap="square" rtlCol="0">
            <a:spAutoFit/>
          </a:bodyPr>
          <a:lstStyle/>
          <a:p>
            <a:pPr marL="342900" indent="-342900">
              <a:buFont typeface="Arial" panose="020B0604020202020204" pitchFamily="34" charset="0"/>
              <a:buChar char="•"/>
            </a:pPr>
            <a:r>
              <a:rPr lang="sl-SI" sz="2000" dirty="0" err="1" smtClean="0"/>
              <a:t>Wikipedia</a:t>
            </a:r>
            <a:r>
              <a:rPr lang="sl-SI" sz="2000" dirty="0" smtClean="0"/>
              <a:t>: </a:t>
            </a:r>
            <a:r>
              <a:rPr lang="en-US" sz="2000" dirty="0" smtClean="0"/>
              <a:t>Artificial </a:t>
            </a:r>
            <a:r>
              <a:rPr lang="en-US" sz="2000" dirty="0"/>
              <a:t>intelligence (AI) is the </a:t>
            </a:r>
            <a:r>
              <a:rPr lang="en-US" sz="2000" dirty="0">
                <a:hlinkClick r:id="rId2" tooltip="Intelligence"/>
              </a:rPr>
              <a:t>intelligence</a:t>
            </a:r>
            <a:r>
              <a:rPr lang="en-US" sz="2000" dirty="0"/>
              <a:t> of machines and the branch of </a:t>
            </a:r>
            <a:r>
              <a:rPr lang="en-US" sz="2000" dirty="0">
                <a:hlinkClick r:id="rId3" tooltip="Computer science"/>
              </a:rPr>
              <a:t>computer science</a:t>
            </a:r>
            <a:r>
              <a:rPr lang="en-US" sz="2000" dirty="0"/>
              <a:t> that aims to create it. </a:t>
            </a:r>
            <a:r>
              <a:rPr lang="sl-SI" sz="2000" dirty="0" smtClean="0"/>
              <a:t/>
            </a:r>
            <a:br>
              <a:rPr lang="sl-SI" sz="2000" dirty="0" smtClean="0"/>
            </a:br>
            <a:endParaRPr lang="sl-SI" sz="2000" dirty="0" smtClean="0"/>
          </a:p>
          <a:p>
            <a:pPr marL="342900" indent="-342900">
              <a:buFont typeface="Arial" panose="020B0604020202020204" pitchFamily="34" charset="0"/>
              <a:buChar char="•"/>
            </a:pPr>
            <a:r>
              <a:rPr lang="en-US" sz="2000" dirty="0" smtClean="0"/>
              <a:t>AI </a:t>
            </a:r>
            <a:r>
              <a:rPr lang="en-US" sz="2000" dirty="0"/>
              <a:t>textbooks define the field as "the study and design of intelligent agents"</a:t>
            </a:r>
            <a:r>
              <a:rPr lang="en-US" sz="2000" dirty="0">
                <a:hlinkClick r:id="rId4"/>
              </a:rPr>
              <a:t>[2]</a:t>
            </a:r>
            <a:r>
              <a:rPr lang="en-US" sz="2000" dirty="0"/>
              <a:t> where an </a:t>
            </a:r>
            <a:r>
              <a:rPr lang="en-US" sz="2000" dirty="0">
                <a:hlinkClick r:id="rId5" tooltip="Intelligent agent"/>
              </a:rPr>
              <a:t>intelligent agent</a:t>
            </a:r>
            <a:r>
              <a:rPr lang="en-US" sz="2000" dirty="0"/>
              <a:t> is a system that perceives its environment and takes actions that maximize its chances of success</a:t>
            </a:r>
            <a:r>
              <a:rPr lang="en-US" sz="2000" dirty="0" smtClean="0"/>
              <a:t>.</a:t>
            </a:r>
            <a:r>
              <a:rPr lang="sl-SI" sz="2000" dirty="0" smtClean="0"/>
              <a:t/>
            </a:r>
            <a:br>
              <a:rPr lang="sl-SI" sz="2000" dirty="0" smtClean="0"/>
            </a:br>
            <a:endParaRPr lang="sl-SI" sz="2000" dirty="0" smtClean="0"/>
          </a:p>
          <a:p>
            <a:pPr marL="342900" lvl="0" indent="-342900" fontAlgn="base">
              <a:spcBef>
                <a:spcPts val="600"/>
              </a:spcBef>
              <a:spcAft>
                <a:spcPts val="600"/>
              </a:spcAft>
              <a:buClr>
                <a:srgbClr val="5C6D90"/>
              </a:buClr>
              <a:buFont typeface="Arial" panose="020B0604020202020204" pitchFamily="34" charset="0"/>
              <a:buChar char="•"/>
            </a:pPr>
            <a:r>
              <a:rPr lang="en-US" sz="2000" dirty="0" smtClean="0">
                <a:hlinkClick r:id="rId4"/>
              </a:rPr>
              <a:t>[</a:t>
            </a:r>
            <a:r>
              <a:rPr lang="en-US" sz="2000" dirty="0">
                <a:hlinkClick r:id="rId4"/>
              </a:rPr>
              <a:t>3]</a:t>
            </a:r>
            <a:r>
              <a:rPr lang="en-US" sz="2000" dirty="0"/>
              <a:t> </a:t>
            </a:r>
            <a:r>
              <a:rPr lang="en-US" sz="2000" dirty="0">
                <a:hlinkClick r:id="rId6" tooltip="John McCarthy (computer scientist)"/>
              </a:rPr>
              <a:t>John McCarthy</a:t>
            </a:r>
            <a:r>
              <a:rPr lang="en-US" sz="2000" dirty="0"/>
              <a:t>, who coined the term in 1956,</a:t>
            </a:r>
            <a:r>
              <a:rPr lang="en-US" sz="2000" dirty="0">
                <a:hlinkClick r:id="rId4"/>
              </a:rPr>
              <a:t>[4]</a:t>
            </a:r>
            <a:r>
              <a:rPr lang="en-US" sz="2000" dirty="0"/>
              <a:t> defines it as "the science and engineering of making intelligent machines."</a:t>
            </a:r>
            <a:r>
              <a:rPr lang="en-US" sz="2000" dirty="0">
                <a:hlinkClick r:id="rId4"/>
              </a:rPr>
              <a:t>[5</a:t>
            </a:r>
            <a:r>
              <a:rPr lang="en-US" sz="2000" dirty="0" smtClean="0">
                <a:hlinkClick r:id="rId4"/>
              </a:rPr>
              <a:t>]</a:t>
            </a:r>
            <a:endParaRPr lang="sl-SI" sz="2000" dirty="0"/>
          </a:p>
          <a:p>
            <a:pPr marL="342900" lvl="0" indent="-342900" fontAlgn="base">
              <a:spcBef>
                <a:spcPts val="600"/>
              </a:spcBef>
              <a:spcAft>
                <a:spcPts val="600"/>
              </a:spcAft>
              <a:buClr>
                <a:srgbClr val="5C6D90"/>
              </a:buClr>
              <a:buFont typeface="Arial" panose="020B0604020202020204" pitchFamily="34" charset="0"/>
              <a:buChar char="•"/>
            </a:pPr>
            <a:r>
              <a:rPr lang="sl-SI" sz="2000" dirty="0" err="1"/>
              <a:t>Types</a:t>
            </a:r>
            <a:r>
              <a:rPr lang="sl-SI" sz="2000" dirty="0"/>
              <a:t>: </a:t>
            </a:r>
            <a:r>
              <a:rPr lang="sl-SI" sz="2000" dirty="0" err="1"/>
              <a:t>Natural</a:t>
            </a:r>
            <a:r>
              <a:rPr lang="sl-SI" sz="2000" dirty="0"/>
              <a:t> </a:t>
            </a:r>
            <a:r>
              <a:rPr lang="sl-SI" sz="2000" dirty="0" err="1"/>
              <a:t>intelligence</a:t>
            </a:r>
            <a:r>
              <a:rPr lang="sl-SI" sz="2000" dirty="0"/>
              <a:t> (</a:t>
            </a:r>
            <a:r>
              <a:rPr lang="sl-SI" sz="2000" dirty="0" err="1"/>
              <a:t>humans</a:t>
            </a:r>
            <a:r>
              <a:rPr lang="sl-SI" sz="2000" dirty="0"/>
              <a:t>, </a:t>
            </a:r>
            <a:r>
              <a:rPr lang="sl-SI" sz="2000" dirty="0" err="1"/>
              <a:t>animals</a:t>
            </a:r>
            <a:r>
              <a:rPr lang="sl-SI" sz="2000" dirty="0"/>
              <a:t>, </a:t>
            </a:r>
            <a:r>
              <a:rPr lang="sl-SI" sz="2000" dirty="0" err="1"/>
              <a:t>plants</a:t>
            </a:r>
            <a:r>
              <a:rPr lang="sl-SI" sz="2000" dirty="0"/>
              <a:t>), </a:t>
            </a:r>
            <a:r>
              <a:rPr lang="sl-SI" sz="2000" dirty="0" err="1"/>
              <a:t>Artificial</a:t>
            </a:r>
            <a:r>
              <a:rPr lang="sl-SI" sz="2000" dirty="0"/>
              <a:t> </a:t>
            </a:r>
            <a:r>
              <a:rPr lang="sl-SI" sz="2000" dirty="0" err="1"/>
              <a:t>intelligence</a:t>
            </a:r>
            <a:r>
              <a:rPr lang="sl-SI" sz="2000" dirty="0"/>
              <a:t>, </a:t>
            </a:r>
            <a:r>
              <a:rPr lang="sl-SI" sz="2000" dirty="0" smtClean="0"/>
              <a:t>Engineering </a:t>
            </a:r>
            <a:r>
              <a:rPr lang="sl-SI" sz="2000" dirty="0" err="1"/>
              <a:t>intelligence</a:t>
            </a:r>
            <a:r>
              <a:rPr lang="sl-SI" sz="2000" dirty="0"/>
              <a:t>. </a:t>
            </a:r>
          </a:p>
          <a:p>
            <a:pPr marL="342900" lvl="0" indent="-342900" fontAlgn="base">
              <a:spcBef>
                <a:spcPts val="600"/>
              </a:spcBef>
              <a:spcAft>
                <a:spcPts val="600"/>
              </a:spcAft>
              <a:buClr>
                <a:srgbClr val="5C6D90"/>
              </a:buClr>
              <a:buFont typeface="Arial" panose="020B0604020202020204" pitchFamily="34" charset="0"/>
              <a:buChar char="•"/>
            </a:pPr>
            <a:r>
              <a:rPr lang="en-US" sz="2000" dirty="0" smtClean="0"/>
              <a:t>Artificial </a:t>
            </a:r>
            <a:r>
              <a:rPr lang="en-US" sz="2000" dirty="0"/>
              <a:t>intelligence has been the subject of breathtaking optimism, has suffered stunning setbacks and is today an essential part of the technology industry, computer science and </a:t>
            </a:r>
            <a:r>
              <a:rPr lang="en-US" sz="2000" dirty="0" smtClean="0"/>
              <a:t>IS</a:t>
            </a:r>
            <a:r>
              <a:rPr lang="sl-SI" sz="2000" dirty="0" smtClean="0"/>
              <a:t>.</a:t>
            </a:r>
            <a:endParaRPr lang="sl-SI" sz="2000" dirty="0"/>
          </a:p>
          <a:p>
            <a:pPr lvl="0" fontAlgn="base">
              <a:spcBef>
                <a:spcPts val="600"/>
              </a:spcBef>
              <a:spcAft>
                <a:spcPts val="600"/>
              </a:spcAft>
              <a:buClr>
                <a:srgbClr val="5C6D90"/>
              </a:buClr>
            </a:pPr>
            <a:endParaRPr lang="sl-SI" sz="2000" i="1" kern="0" dirty="0" smtClean="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smtClean="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smtClean="0"/>
              <a:t>MPS, 21.11.2019</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10</a:t>
            </a:fld>
            <a:endParaRPr lang="sl-SI"/>
          </a:p>
        </p:txBody>
      </p:sp>
      <p:pic>
        <p:nvPicPr>
          <p:cNvPr id="6" name="Picture 5"/>
          <p:cNvPicPr>
            <a:picLocks noChangeAspect="1"/>
          </p:cNvPicPr>
          <p:nvPr/>
        </p:nvPicPr>
        <p:blipFill>
          <a:blip r:embed="rId7"/>
          <a:stretch>
            <a:fillRect/>
          </a:stretch>
        </p:blipFill>
        <p:spPr>
          <a:xfrm>
            <a:off x="7048124" y="-14304"/>
            <a:ext cx="2095875" cy="1571096"/>
          </a:xfrm>
          <a:prstGeom prst="rect">
            <a:avLst/>
          </a:prstGeom>
        </p:spPr>
      </p:pic>
    </p:spTree>
    <p:extLst>
      <p:ext uri="{BB962C8B-B14F-4D97-AF65-F5344CB8AC3E}">
        <p14:creationId xmlns:p14="http://schemas.microsoft.com/office/powerpoint/2010/main" val="392032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23850" y="260648"/>
            <a:ext cx="8488363" cy="1440160"/>
          </a:xfrm>
        </p:spPr>
        <p:txBody>
          <a:bodyPr/>
          <a:lstStyle/>
          <a:p>
            <a:pPr eaLnBrk="1" hangingPunct="1"/>
            <a:r>
              <a:rPr lang="sl-SI" dirty="0" smtClean="0">
                <a:latin typeface="Calibri" pitchFamily="34" charset="0"/>
                <a:cs typeface="Calibri" pitchFamily="34" charset="0"/>
              </a:rPr>
              <a:t>DEFINITION OF</a:t>
            </a:r>
            <a:br>
              <a:rPr lang="sl-SI" dirty="0" smtClean="0">
                <a:latin typeface="Calibri" pitchFamily="34" charset="0"/>
                <a:cs typeface="Calibri" pitchFamily="34" charset="0"/>
              </a:rPr>
            </a:br>
            <a:r>
              <a:rPr lang="en-US" dirty="0" smtClean="0">
                <a:latin typeface="Calibri" pitchFamily="34" charset="0"/>
                <a:cs typeface="Calibri" pitchFamily="34" charset="0"/>
              </a:rPr>
              <a:t>I</a:t>
            </a:r>
            <a:r>
              <a:rPr lang="sl-SI" dirty="0" smtClean="0">
                <a:latin typeface="Calibri" pitchFamily="34" charset="0"/>
                <a:cs typeface="Calibri" pitchFamily="34" charset="0"/>
              </a:rPr>
              <a:t>NTELLIGENT SYSTEMS</a:t>
            </a:r>
            <a:endParaRPr lang="en-US" dirty="0" smtClean="0">
              <a:latin typeface="Calibri" pitchFamily="34" charset="0"/>
              <a:cs typeface="Calibri" pitchFamily="34" charset="0"/>
            </a:endParaRPr>
          </a:p>
        </p:txBody>
      </p:sp>
      <p:sp>
        <p:nvSpPr>
          <p:cNvPr id="92163" name="Rectangle 3"/>
          <p:cNvSpPr>
            <a:spLocks noGrp="1" noChangeArrowheads="1"/>
          </p:cNvSpPr>
          <p:nvPr>
            <p:ph type="subTitle" idx="1"/>
          </p:nvPr>
        </p:nvSpPr>
        <p:spPr>
          <a:xfrm>
            <a:off x="755650" y="1989138"/>
            <a:ext cx="6500813" cy="4065587"/>
          </a:xfrm>
        </p:spPr>
        <p:txBody>
          <a:bodyPr/>
          <a:lstStyle/>
          <a:p>
            <a:pPr algn="l" eaLnBrk="1" hangingPunct="1"/>
            <a:r>
              <a:rPr lang="en-US" sz="2400" i="0" kern="1200" dirty="0">
                <a:latin typeface="Calibri" pitchFamily="34" charset="0"/>
                <a:cs typeface="Calibri" pitchFamily="34" charset="0"/>
              </a:rPr>
              <a:t>Intelligent s</a:t>
            </a:r>
            <a:r>
              <a:rPr lang="sl-SI" sz="2400" i="0" kern="1200" dirty="0">
                <a:latin typeface="Calibri" pitchFamily="34" charset="0"/>
                <a:cs typeface="Calibri" pitchFamily="34" charset="0"/>
              </a:rPr>
              <a:t>y</a:t>
            </a:r>
            <a:r>
              <a:rPr lang="en-US" sz="2400" i="0" kern="1200" dirty="0">
                <a:latin typeface="Calibri" pitchFamily="34" charset="0"/>
                <a:cs typeface="Calibri" pitchFamily="34" charset="0"/>
              </a:rPr>
              <a:t>stem is a system that </a:t>
            </a:r>
            <a:r>
              <a:rPr lang="en-US" sz="2400" b="1" i="0" kern="1200" dirty="0">
                <a:latin typeface="Calibri" pitchFamily="34" charset="0"/>
                <a:cs typeface="Calibri" pitchFamily="34" charset="0"/>
              </a:rPr>
              <a:t>learns </a:t>
            </a:r>
            <a:r>
              <a:rPr lang="en-US" sz="2400" i="0" kern="1200" dirty="0">
                <a:latin typeface="Calibri" pitchFamily="34" charset="0"/>
                <a:cs typeface="Calibri" pitchFamily="34" charset="0"/>
              </a:rPr>
              <a:t>during its existence</a:t>
            </a:r>
            <a:r>
              <a:rPr lang="en-US" sz="2400" i="0" kern="1200" dirty="0" smtClean="0">
                <a:latin typeface="Calibri" pitchFamily="34" charset="0"/>
                <a:cs typeface="Calibri" pitchFamily="34" charset="0"/>
              </a:rPr>
              <a:t>.</a:t>
            </a:r>
            <a:r>
              <a:rPr lang="sl-SI" sz="2400" i="0" kern="1200" dirty="0" smtClean="0">
                <a:latin typeface="Calibri" pitchFamily="34" charset="0"/>
                <a:cs typeface="Calibri" pitchFamily="34" charset="0"/>
              </a:rPr>
              <a:t> AI </a:t>
            </a:r>
            <a:r>
              <a:rPr lang="sl-SI" sz="2400" i="0" kern="1200" dirty="0" err="1" smtClean="0">
                <a:latin typeface="Calibri" pitchFamily="34" charset="0"/>
                <a:cs typeface="Calibri" pitchFamily="34" charset="0"/>
              </a:rPr>
              <a:t>systems</a:t>
            </a:r>
            <a:r>
              <a:rPr lang="sl-SI" sz="2400" i="0" kern="1200" dirty="0" smtClean="0">
                <a:latin typeface="Calibri" pitchFamily="34" charset="0"/>
                <a:cs typeface="Calibri" pitchFamily="34" charset="0"/>
              </a:rPr>
              <a:t> are </a:t>
            </a:r>
            <a:r>
              <a:rPr lang="sl-SI" sz="2400" i="0" kern="1200" dirty="0" err="1" smtClean="0">
                <a:latin typeface="Calibri" pitchFamily="34" charset="0"/>
                <a:cs typeface="Calibri" pitchFamily="34" charset="0"/>
              </a:rPr>
              <a:t>intelligent</a:t>
            </a:r>
            <a:r>
              <a:rPr lang="sl-SI" sz="2400" i="0" kern="1200" dirty="0" smtClean="0">
                <a:latin typeface="Calibri" pitchFamily="34" charset="0"/>
                <a:cs typeface="Calibri" pitchFamily="34" charset="0"/>
              </a:rPr>
              <a:t> </a:t>
            </a:r>
            <a:r>
              <a:rPr lang="sl-SI" sz="2400" i="0" kern="1200" dirty="0" err="1" smtClean="0">
                <a:latin typeface="Calibri" pitchFamily="34" charset="0"/>
                <a:cs typeface="Calibri" pitchFamily="34" charset="0"/>
              </a:rPr>
              <a:t>systems</a:t>
            </a:r>
            <a:r>
              <a:rPr lang="sl-SI" sz="2400" i="0" kern="1200" dirty="0" smtClean="0">
                <a:latin typeface="Calibri" pitchFamily="34" charset="0"/>
                <a:cs typeface="Calibri" pitchFamily="34" charset="0"/>
              </a:rPr>
              <a:t>.</a:t>
            </a:r>
            <a:br>
              <a:rPr lang="sl-SI" sz="2400" i="0" kern="1200" dirty="0" smtClean="0">
                <a:latin typeface="Calibri" pitchFamily="34" charset="0"/>
                <a:cs typeface="Calibri" pitchFamily="34" charset="0"/>
              </a:rPr>
            </a:br>
            <a:endParaRPr lang="en-US" sz="2400" i="0" kern="1200" dirty="0">
              <a:latin typeface="Calibri" pitchFamily="34" charset="0"/>
              <a:cs typeface="Calibri" pitchFamily="34" charset="0"/>
            </a:endParaRPr>
          </a:p>
          <a:p>
            <a:pPr algn="l" eaLnBrk="1" hangingPunct="1"/>
            <a:r>
              <a:rPr lang="en-US" sz="2000" i="0" kern="1200" dirty="0">
                <a:latin typeface="Calibri" pitchFamily="34" charset="0"/>
                <a:cs typeface="Calibri" pitchFamily="34" charset="0"/>
              </a:rPr>
              <a:t>It senses its environment and learns, for each situation, which action permits it to reach its objectives. </a:t>
            </a:r>
            <a:r>
              <a:rPr lang="sl-SI" sz="2000" i="0" kern="1200" dirty="0" smtClean="0">
                <a:latin typeface="Calibri" pitchFamily="34" charset="0"/>
                <a:cs typeface="Calibri" pitchFamily="34" charset="0"/>
              </a:rPr>
              <a:t/>
            </a:r>
            <a:br>
              <a:rPr lang="sl-SI" sz="2000" i="0" kern="1200" dirty="0" smtClean="0">
                <a:latin typeface="Calibri" pitchFamily="34" charset="0"/>
                <a:cs typeface="Calibri" pitchFamily="34" charset="0"/>
              </a:rPr>
            </a:br>
            <a:endParaRPr lang="en-US" sz="2000" i="0" kern="1200" dirty="0">
              <a:latin typeface="Calibri" pitchFamily="34" charset="0"/>
              <a:cs typeface="Calibri" pitchFamily="34" charset="0"/>
            </a:endParaRPr>
          </a:p>
          <a:p>
            <a:pPr algn="l" eaLnBrk="1" hangingPunct="1"/>
            <a:r>
              <a:rPr lang="en-US" sz="2000" i="0" kern="1200" dirty="0">
                <a:latin typeface="Calibri" pitchFamily="34" charset="0"/>
                <a:cs typeface="Calibri" pitchFamily="34" charset="0"/>
              </a:rPr>
              <a:t>It </a:t>
            </a:r>
            <a:r>
              <a:rPr lang="en-US" sz="2000" b="1" i="0" kern="1200" dirty="0">
                <a:latin typeface="Calibri" pitchFamily="34" charset="0"/>
                <a:cs typeface="Calibri" pitchFamily="34" charset="0"/>
              </a:rPr>
              <a:t>continually</a:t>
            </a:r>
            <a:r>
              <a:rPr lang="en-US" sz="2000" i="0" kern="1200" dirty="0">
                <a:latin typeface="Calibri" pitchFamily="34" charset="0"/>
                <a:cs typeface="Calibri" pitchFamily="34" charset="0"/>
              </a:rPr>
              <a:t> acts, mentally and externally, and by acting reaches its objectives</a:t>
            </a:r>
            <a:r>
              <a:rPr lang="en-US" sz="2000" i="0" kern="1200" dirty="0" smtClean="0">
                <a:latin typeface="Calibri" pitchFamily="34" charset="0"/>
                <a:cs typeface="Calibri" pitchFamily="34" charset="0"/>
              </a:rPr>
              <a:t>.</a:t>
            </a:r>
            <a:r>
              <a:rPr lang="sl-SI" sz="2000" i="0" kern="1200" dirty="0" smtClean="0">
                <a:latin typeface="Calibri" pitchFamily="34" charset="0"/>
                <a:cs typeface="Calibri" pitchFamily="34" charset="0"/>
              </a:rPr>
              <a:t/>
            </a:r>
            <a:br>
              <a:rPr lang="sl-SI" sz="2000" i="0" kern="1200" dirty="0" smtClean="0">
                <a:latin typeface="Calibri" pitchFamily="34" charset="0"/>
                <a:cs typeface="Calibri" pitchFamily="34" charset="0"/>
              </a:rPr>
            </a:br>
            <a:endParaRPr lang="en-US" sz="2000" i="0" kern="1200" dirty="0">
              <a:latin typeface="Calibri" pitchFamily="34" charset="0"/>
              <a:cs typeface="Calibri" pitchFamily="34" charset="0"/>
            </a:endParaRPr>
          </a:p>
          <a:p>
            <a:pPr algn="l" eaLnBrk="1" hangingPunct="1"/>
            <a:r>
              <a:rPr lang="en-US" sz="2000" i="0" kern="1200" dirty="0">
                <a:latin typeface="Calibri" pitchFamily="34" charset="0"/>
                <a:cs typeface="Calibri" pitchFamily="34" charset="0"/>
              </a:rPr>
              <a:t>To reach its objective it has to select its response. A simple way to select a response is to select one that was favorable in a similar previous situation. </a:t>
            </a:r>
          </a:p>
          <a:p>
            <a:pPr algn="l" eaLnBrk="1" hangingPunct="1"/>
            <a:endParaRPr lang="en-US" sz="2000" i="0" kern="1200" dirty="0">
              <a:latin typeface="Calibri" pitchFamily="34" charset="0"/>
              <a:cs typeface="Calibri" pitchFamily="34" charset="0"/>
            </a:endParaRPr>
          </a:p>
          <a:p>
            <a:pPr algn="l" eaLnBrk="1" hangingPunct="1"/>
            <a:endParaRPr lang="en-US" sz="2000" dirty="0" smtClean="0"/>
          </a:p>
        </p:txBody>
      </p:sp>
      <p:sp>
        <p:nvSpPr>
          <p:cNvPr id="2" name="Footer Placeholder 1"/>
          <p:cNvSpPr>
            <a:spLocks noGrp="1"/>
          </p:cNvSpPr>
          <p:nvPr>
            <p:ph type="ftr" sz="quarter" idx="11"/>
          </p:nvPr>
        </p:nvSpPr>
        <p:spPr/>
        <p:txBody>
          <a:bodyPr/>
          <a:lstStyle/>
          <a:p>
            <a:pPr>
              <a:defRPr/>
            </a:pPr>
            <a:r>
              <a:rPr lang="en-US" smtClean="0"/>
              <a:t>MPS, 21.11.2019</a:t>
            </a:r>
            <a:endParaRPr lang="en-US"/>
          </a:p>
        </p:txBody>
      </p:sp>
      <p:sp>
        <p:nvSpPr>
          <p:cNvPr id="3" name="Slide Number Placeholder 2"/>
          <p:cNvSpPr>
            <a:spLocks noGrp="1"/>
          </p:cNvSpPr>
          <p:nvPr>
            <p:ph type="sldNum" sz="quarter" idx="12"/>
          </p:nvPr>
        </p:nvSpPr>
        <p:spPr/>
        <p:txBody>
          <a:bodyPr/>
          <a:lstStyle/>
          <a:p>
            <a:pPr>
              <a:defRPr/>
            </a:pPr>
            <a:fld id="{56E8BE26-988B-4C90-B195-B6FB6310BC31}" type="slidenum">
              <a:rPr lang="en-US" smtClean="0"/>
              <a:pPr>
                <a:defRPr/>
              </a:pPr>
              <a:t>11</a:t>
            </a:fld>
            <a:endParaRPr lang="en-US"/>
          </a:p>
        </p:txBody>
      </p:sp>
    </p:spTree>
    <p:extLst>
      <p:ext uri="{BB962C8B-B14F-4D97-AF65-F5344CB8AC3E}">
        <p14:creationId xmlns:p14="http://schemas.microsoft.com/office/powerpoint/2010/main" val="536439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188640"/>
            <a:ext cx="8229600" cy="1080120"/>
          </a:xfrm>
        </p:spPr>
        <p:txBody>
          <a:bodyPr>
            <a:normAutofit fontScale="90000"/>
          </a:bodyPr>
          <a:lstStyle/>
          <a:p>
            <a:r>
              <a:rPr lang="sl-SI" b="1" dirty="0" smtClean="0"/>
              <a:t>PROPERTIES OF INTELLIGENT SYSTEMS</a:t>
            </a:r>
            <a:endParaRPr lang="sl-SI" b="1" dirty="0"/>
          </a:p>
        </p:txBody>
      </p:sp>
      <p:sp>
        <p:nvSpPr>
          <p:cNvPr id="3" name="Footer Placeholder 2"/>
          <p:cNvSpPr>
            <a:spLocks noGrp="1"/>
          </p:cNvSpPr>
          <p:nvPr>
            <p:ph type="ftr" sz="quarter" idx="11"/>
          </p:nvPr>
        </p:nvSpPr>
        <p:spPr/>
        <p:txBody>
          <a:bodyPr/>
          <a:lstStyle/>
          <a:p>
            <a:r>
              <a:rPr lang="sl-SI" smtClean="0"/>
              <a:t>MPS, 21.11.2019</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12</a:t>
            </a:fld>
            <a:endParaRPr lang="sl-SI" dirty="0"/>
          </a:p>
        </p:txBody>
      </p:sp>
      <p:sp>
        <p:nvSpPr>
          <p:cNvPr id="8" name="Rectangle 9"/>
          <p:cNvSpPr>
            <a:spLocks noChangeArrowheads="1"/>
          </p:cNvSpPr>
          <p:nvPr/>
        </p:nvSpPr>
        <p:spPr bwMode="auto">
          <a:xfrm>
            <a:off x="1331640" y="1772816"/>
            <a:ext cx="4929187"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Learning</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Flexibility</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Adaptation</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Explanation</a:t>
            </a:r>
          </a:p>
          <a:p>
            <a:pPr marL="342900" indent="-342900" eaLnBrk="1" hangingPunct="1">
              <a:spcBef>
                <a:spcPct val="20000"/>
              </a:spcBef>
              <a:buClr>
                <a:srgbClr val="5C6D90"/>
              </a:buClr>
              <a:buSzPct val="80000"/>
              <a:buFont typeface="Wingdings" pitchFamily="2" charset="2"/>
              <a:buChar char="l"/>
            </a:pPr>
            <a:r>
              <a:rPr lang="en-US" sz="3200" dirty="0">
                <a:solidFill>
                  <a:srgbClr val="484719"/>
                </a:solidFill>
                <a:latin typeface="Arial" charset="0"/>
              </a:rPr>
              <a:t>Discovery</a:t>
            </a:r>
          </a:p>
          <a:p>
            <a:pPr eaLnBrk="1" hangingPunct="1">
              <a:spcBef>
                <a:spcPct val="20000"/>
              </a:spcBef>
              <a:buClr>
                <a:srgbClr val="5C6D90"/>
              </a:buClr>
              <a:buSzPct val="80000"/>
            </a:pPr>
            <a:endParaRPr lang="en-US" sz="3200" b="1" dirty="0">
              <a:solidFill>
                <a:srgbClr val="484719"/>
              </a:solidFill>
              <a:latin typeface="Arial" charset="0"/>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808703"/>
            <a:ext cx="3395761" cy="2545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797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lstStyle/>
          <a:p>
            <a:r>
              <a:rPr lang="sl-SI" b="1" dirty="0" smtClean="0"/>
              <a:t>DEFINITION OF INTELLIGENCE</a:t>
            </a:r>
            <a:endParaRPr lang="sl-SI" b="1" dirty="0"/>
          </a:p>
        </p:txBody>
      </p:sp>
      <p:sp>
        <p:nvSpPr>
          <p:cNvPr id="5" name="PoljeZBesedilom 4"/>
          <p:cNvSpPr txBox="1"/>
          <p:nvPr/>
        </p:nvSpPr>
        <p:spPr>
          <a:xfrm>
            <a:off x="755576" y="829161"/>
            <a:ext cx="8064896" cy="5863144"/>
          </a:xfrm>
          <a:prstGeom prst="rect">
            <a:avLst/>
          </a:prstGeom>
          <a:noFill/>
        </p:spPr>
        <p:txBody>
          <a:bodyPr wrap="square" rtlCol="0">
            <a:spAutoFit/>
          </a:bodyPr>
          <a:lstStyle/>
          <a:p>
            <a:pPr lvl="0" fontAlgn="base">
              <a:spcBef>
                <a:spcPct val="20000"/>
              </a:spcBef>
              <a:spcAft>
                <a:spcPct val="0"/>
              </a:spcAft>
              <a:buClr>
                <a:srgbClr val="5C6D90"/>
              </a:buClr>
            </a:pPr>
            <a:r>
              <a:rPr lang="en-US" sz="2000" b="1" kern="0" dirty="0" smtClean="0">
                <a:solidFill>
                  <a:srgbClr val="2D2525"/>
                </a:solidFill>
                <a:latin typeface="Times New Roman"/>
              </a:rPr>
              <a:t>Definition: An intelligent entity is capable of learning. </a:t>
            </a:r>
            <a:br>
              <a:rPr lang="en-US" sz="2000" b="1" kern="0" dirty="0" smtClean="0">
                <a:solidFill>
                  <a:srgbClr val="2D2525"/>
                </a:solidFill>
                <a:latin typeface="Times New Roman"/>
              </a:rPr>
            </a:br>
            <a:r>
              <a:rPr lang="en-US" sz="2000" kern="0" dirty="0" smtClean="0">
                <a:solidFill>
                  <a:srgbClr val="2D2525"/>
                </a:solidFill>
                <a:latin typeface="Times New Roman"/>
              </a:rPr>
              <a:t>What learns is intelligent.</a:t>
            </a:r>
          </a:p>
          <a:p>
            <a:pPr indent="-342900" fontAlgn="base">
              <a:spcBef>
                <a:spcPts val="600"/>
              </a:spcBef>
              <a:spcAft>
                <a:spcPts val="600"/>
              </a:spcAft>
              <a:buClr>
                <a:srgbClr val="5C6D90"/>
              </a:buClr>
              <a:buSzPct val="65000"/>
            </a:pPr>
            <a:r>
              <a:rPr lang="en-US" sz="2000" kern="0" dirty="0" smtClean="0">
                <a:solidFill>
                  <a:srgbClr val="2D2525"/>
                </a:solidFill>
                <a:latin typeface="Times New Roman"/>
              </a:rPr>
              <a:t>An intelligent entity is an intelligent system.</a:t>
            </a:r>
          </a:p>
          <a:p>
            <a:pPr indent="-342900" fontAlgn="base">
              <a:spcBef>
                <a:spcPts val="600"/>
              </a:spcBef>
              <a:spcAft>
                <a:spcPts val="600"/>
              </a:spcAft>
              <a:buClr>
                <a:srgbClr val="5C6D90"/>
              </a:buClr>
              <a:buSzPct val="65000"/>
            </a:pPr>
            <a:endParaRPr lang="en-US" sz="2000" b="1" kern="0" dirty="0" smtClean="0">
              <a:solidFill>
                <a:srgbClr val="2D2525"/>
              </a:solidFill>
              <a:latin typeface="Times New Roman"/>
            </a:endParaRPr>
          </a:p>
          <a:p>
            <a:pPr indent="-342900" fontAlgn="base">
              <a:spcBef>
                <a:spcPts val="600"/>
              </a:spcBef>
              <a:spcAft>
                <a:spcPts val="600"/>
              </a:spcAft>
              <a:buClr>
                <a:srgbClr val="5C6D90"/>
              </a:buClr>
              <a:buSzPct val="65000"/>
            </a:pPr>
            <a:r>
              <a:rPr lang="en-US" sz="2000" b="1" kern="0" dirty="0" smtClean="0">
                <a:solidFill>
                  <a:srgbClr val="2D2525"/>
                </a:solidFill>
                <a:latin typeface="Times New Roman"/>
              </a:rPr>
              <a:t>Engineering definition: </a:t>
            </a:r>
            <a:r>
              <a:rPr lang="en-US" sz="2000" kern="0" dirty="0" smtClean="0">
                <a:solidFill>
                  <a:srgbClr val="2D2525"/>
                </a:solidFill>
                <a:latin typeface="Times New Roman"/>
              </a:rPr>
              <a:t>More </a:t>
            </a:r>
            <a:br>
              <a:rPr lang="en-US" sz="2000" kern="0" dirty="0" smtClean="0">
                <a:solidFill>
                  <a:srgbClr val="2D2525"/>
                </a:solidFill>
                <a:latin typeface="Times New Roman"/>
              </a:rPr>
            </a:br>
            <a:r>
              <a:rPr lang="en-US" sz="2000" kern="0" dirty="0" smtClean="0">
                <a:solidFill>
                  <a:srgbClr val="2D2525"/>
                </a:solidFill>
                <a:latin typeface="Times New Roman"/>
              </a:rPr>
              <a:t>advanced than current classical </a:t>
            </a:r>
            <a:br>
              <a:rPr lang="en-US" sz="2000" kern="0" dirty="0" smtClean="0">
                <a:solidFill>
                  <a:srgbClr val="2D2525"/>
                </a:solidFill>
                <a:latin typeface="Times New Roman"/>
              </a:rPr>
            </a:br>
            <a:r>
              <a:rPr lang="en-US" sz="2000" kern="0" dirty="0" smtClean="0">
                <a:solidFill>
                  <a:srgbClr val="2D2525"/>
                </a:solidFill>
                <a:latin typeface="Times New Roman"/>
              </a:rPr>
              <a:t>solutions (may not learn). </a:t>
            </a:r>
          </a:p>
          <a:p>
            <a:pPr lvl="0" indent="-342900" fontAlgn="base">
              <a:spcBef>
                <a:spcPts val="600"/>
              </a:spcBef>
              <a:spcAft>
                <a:spcPts val="600"/>
              </a:spcAft>
              <a:buClr>
                <a:srgbClr val="5C6D90"/>
              </a:buClr>
              <a:buSzPct val="65000"/>
            </a:pPr>
            <a:endParaRPr lang="en-US" sz="2000" kern="0" dirty="0" smtClean="0">
              <a:solidFill>
                <a:srgbClr val="2D2525"/>
              </a:solidFill>
              <a:latin typeface="Times New Roman"/>
            </a:endParaRPr>
          </a:p>
          <a:p>
            <a:pPr lvl="0" indent="-342900" fontAlgn="base">
              <a:spcBef>
                <a:spcPts val="600"/>
              </a:spcBef>
              <a:spcAft>
                <a:spcPts val="600"/>
              </a:spcAft>
              <a:buClr>
                <a:srgbClr val="5C6D90"/>
              </a:buClr>
              <a:buSzPct val="65000"/>
            </a:pPr>
            <a:r>
              <a:rPr lang="en-US" sz="2000" kern="0" dirty="0" smtClean="0">
                <a:solidFill>
                  <a:srgbClr val="2D2525"/>
                </a:solidFill>
                <a:latin typeface="Times New Roman"/>
              </a:rPr>
              <a:t>According to Wikipedia: </a:t>
            </a:r>
            <a:br>
              <a:rPr lang="en-US" sz="2000" kern="0" dirty="0" smtClean="0">
                <a:solidFill>
                  <a:srgbClr val="2D2525"/>
                </a:solidFill>
                <a:latin typeface="Times New Roman"/>
              </a:rPr>
            </a:br>
            <a:r>
              <a:rPr lang="en-US" sz="2000" kern="0" dirty="0" smtClean="0">
                <a:solidFill>
                  <a:srgbClr val="2D2525"/>
                </a:solidFill>
                <a:latin typeface="Times New Roman"/>
              </a:rPr>
              <a:t>A thermostat is an intelligent agent.</a:t>
            </a:r>
          </a:p>
          <a:p>
            <a:pPr lvl="0" indent="-342900" fontAlgn="base">
              <a:spcBef>
                <a:spcPts val="600"/>
              </a:spcBef>
              <a:spcAft>
                <a:spcPts val="600"/>
              </a:spcAft>
              <a:buClr>
                <a:srgbClr val="5C6D90"/>
              </a:buClr>
              <a:buSzPct val="65000"/>
            </a:pPr>
            <a:r>
              <a:rPr lang="en-US" sz="2000" kern="0" dirty="0" smtClean="0">
                <a:solidFill>
                  <a:srgbClr val="2D2525"/>
                </a:solidFill>
                <a:latin typeface="Times New Roman"/>
              </a:rPr>
              <a:t>Our definition: an intelligent agent </a:t>
            </a:r>
            <a:br>
              <a:rPr lang="en-US" sz="2000" kern="0" dirty="0" smtClean="0">
                <a:solidFill>
                  <a:srgbClr val="2D2525"/>
                </a:solidFill>
                <a:latin typeface="Times New Roman"/>
              </a:rPr>
            </a:br>
            <a:r>
              <a:rPr lang="en-US" sz="2000" kern="0" dirty="0" smtClean="0">
                <a:solidFill>
                  <a:srgbClr val="2D2525"/>
                </a:solidFill>
                <a:latin typeface="Times New Roman"/>
              </a:rPr>
              <a:t>learns. </a:t>
            </a:r>
          </a:p>
          <a:p>
            <a:pPr lvl="0" indent="-342900" fontAlgn="base">
              <a:spcBef>
                <a:spcPts val="600"/>
              </a:spcBef>
              <a:spcAft>
                <a:spcPts val="600"/>
              </a:spcAft>
              <a:buClr>
                <a:srgbClr val="5C6D90"/>
              </a:buClr>
              <a:buSzPct val="65000"/>
            </a:pPr>
            <a:endParaRPr lang="en-US" sz="2000" kern="0" dirty="0" smtClean="0">
              <a:solidFill>
                <a:srgbClr val="2D2525"/>
              </a:solidFill>
              <a:latin typeface="Times New Roman"/>
            </a:endParaRPr>
          </a:p>
          <a:p>
            <a:pPr lvl="0" indent="-342900" fontAlgn="base">
              <a:spcBef>
                <a:spcPts val="600"/>
              </a:spcBef>
              <a:spcAft>
                <a:spcPts val="600"/>
              </a:spcAft>
              <a:buClr>
                <a:srgbClr val="5C6D90"/>
              </a:buClr>
              <a:buSzPct val="65000"/>
            </a:pPr>
            <a:r>
              <a:rPr lang="en-US" sz="2000" kern="0" dirty="0" smtClean="0">
                <a:solidFill>
                  <a:srgbClr val="2D2525"/>
                </a:solidFill>
                <a:latin typeface="Times New Roman"/>
              </a:rPr>
              <a:t>An intelligent agent without learning is just an agent.</a:t>
            </a:r>
            <a:br>
              <a:rPr lang="en-US" sz="2000" kern="0" dirty="0" smtClean="0">
                <a:solidFill>
                  <a:srgbClr val="2D2525"/>
                </a:solidFill>
                <a:latin typeface="Times New Roman"/>
              </a:rPr>
            </a:br>
            <a:endParaRPr lang="en-US" sz="2000" kern="0" dirty="0" smtClean="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smtClean="0"/>
              <a:t>MPS, 21.11.2019</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13</a:t>
            </a:fld>
            <a:endParaRPr lang="sl-SI" dirty="0"/>
          </a:p>
        </p:txBody>
      </p:sp>
      <p:pic>
        <p:nvPicPr>
          <p:cNvPr id="4098" name="Picture 2" descr="C:\Users\Mezi\Pictures\IntelligentAgent-Learn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916832"/>
            <a:ext cx="3937000" cy="2413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ezi\Pictures\Roomba_origin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4207" y="4354499"/>
            <a:ext cx="2694489" cy="248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2903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en-US" b="1" smtClean="0"/>
              <a:t>NATURAL INTELLIGENCE </a:t>
            </a:r>
            <a:endParaRPr lang="en-US" b="1"/>
          </a:p>
        </p:txBody>
      </p:sp>
      <p:sp>
        <p:nvSpPr>
          <p:cNvPr id="5" name="PoljeZBesedilom 4"/>
          <p:cNvSpPr txBox="1"/>
          <p:nvPr/>
        </p:nvSpPr>
        <p:spPr>
          <a:xfrm>
            <a:off x="393338" y="763543"/>
            <a:ext cx="8064896" cy="861774"/>
          </a:xfrm>
          <a:prstGeom prst="rect">
            <a:avLst/>
          </a:prstGeom>
          <a:noFill/>
        </p:spPr>
        <p:txBody>
          <a:bodyPr wrap="square" rtlCol="0">
            <a:spAutoFit/>
          </a:bodyPr>
          <a:lstStyle/>
          <a:p>
            <a:pPr lvl="0" fontAlgn="base">
              <a:spcBef>
                <a:spcPts val="600"/>
              </a:spcBef>
              <a:spcAft>
                <a:spcPts val="600"/>
              </a:spcAft>
              <a:buClr>
                <a:srgbClr val="5C6D90"/>
              </a:buClr>
            </a:pPr>
            <a:r>
              <a:rPr lang="en-US" sz="2000" kern="0" smtClean="0">
                <a:solidFill>
                  <a:srgbClr val="2D2525"/>
                </a:solidFill>
                <a:latin typeface="Times New Roman"/>
              </a:rPr>
              <a:t>Humans, animals, plants?</a:t>
            </a:r>
          </a:p>
          <a:p>
            <a:pPr lvl="0" fontAlgn="base">
              <a:spcBef>
                <a:spcPts val="600"/>
              </a:spcBef>
              <a:spcAft>
                <a:spcPts val="600"/>
              </a:spcAft>
              <a:buClr>
                <a:srgbClr val="5C6D90"/>
              </a:buClr>
            </a:pPr>
            <a:endParaRPr lang="en-US" sz="2000" kern="0">
              <a:solidFill>
                <a:srgbClr val="2D2525"/>
              </a:solidFill>
              <a:latin typeface="Times New Roman"/>
            </a:endParaRPr>
          </a:p>
        </p:txBody>
      </p:sp>
      <p:sp>
        <p:nvSpPr>
          <p:cNvPr id="3" name="Footer Placeholder 2"/>
          <p:cNvSpPr>
            <a:spLocks noGrp="1"/>
          </p:cNvSpPr>
          <p:nvPr>
            <p:ph type="ftr" sz="quarter" idx="11"/>
          </p:nvPr>
        </p:nvSpPr>
        <p:spPr/>
        <p:txBody>
          <a:bodyPr/>
          <a:lstStyle/>
          <a:p>
            <a:r>
              <a:rPr lang="en-US" smtClean="0"/>
              <a:t>MPS, 21.11.2019</a:t>
            </a:r>
            <a:endParaRPr lang="en-US"/>
          </a:p>
        </p:txBody>
      </p:sp>
      <p:sp>
        <p:nvSpPr>
          <p:cNvPr id="4" name="Slide Number Placeholder 3"/>
          <p:cNvSpPr>
            <a:spLocks noGrp="1"/>
          </p:cNvSpPr>
          <p:nvPr>
            <p:ph type="sldNum" sz="quarter" idx="12"/>
          </p:nvPr>
        </p:nvSpPr>
        <p:spPr/>
        <p:txBody>
          <a:bodyPr/>
          <a:lstStyle/>
          <a:p>
            <a:fld id="{D429F3E1-4728-4D57-9988-2E30C75E5021}" type="slidenum">
              <a:rPr lang="en-US" smtClean="0"/>
              <a:pPr/>
              <a:t>14</a:t>
            </a:fld>
            <a:endParaRPr lang="en-US"/>
          </a:p>
        </p:txBody>
      </p:sp>
      <p:pic>
        <p:nvPicPr>
          <p:cNvPr id="5122" name="Picture 2" descr="C:\Users\Mezi\Pictures\plants-on-Earth-Kil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324036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ezi\Pictures\imagesCAJWKAI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6388" y="1844824"/>
            <a:ext cx="1586616" cy="211548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Mezi\Pictures\imagesCACKKX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149080"/>
            <a:ext cx="2670776" cy="194976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81889" y="3718679"/>
            <a:ext cx="3672408" cy="2862322"/>
          </a:xfrm>
          <a:prstGeom prst="rect">
            <a:avLst/>
          </a:prstGeom>
          <a:noFill/>
        </p:spPr>
        <p:txBody>
          <a:bodyPr wrap="square" rtlCol="0">
            <a:spAutoFit/>
          </a:bodyPr>
          <a:lstStyle/>
          <a:p>
            <a:r>
              <a:rPr lang="en-US" sz="2000" smtClean="0">
                <a:latin typeface="Times New Roman" pitchFamily="18" charset="0"/>
                <a:cs typeface="Times New Roman" pitchFamily="18" charset="0"/>
              </a:rPr>
              <a:t>Do animals really think?</a:t>
            </a:r>
          </a:p>
          <a:p>
            <a:pPr marL="285750" indent="-285750">
              <a:buFontTx/>
              <a:buChar char="-"/>
            </a:pPr>
            <a:r>
              <a:rPr lang="en-US" sz="2000" smtClean="0">
                <a:latin typeface="Times New Roman" pitchFamily="18" charset="0"/>
                <a:cs typeface="Times New Roman" pitchFamily="18" charset="0"/>
              </a:rPr>
              <a:t>Tools (birds, apes)</a:t>
            </a:r>
          </a:p>
          <a:p>
            <a:pPr marL="285750" indent="-285750">
              <a:buFontTx/>
              <a:buChar char="-"/>
            </a:pPr>
            <a:r>
              <a:rPr lang="en-US" sz="2000" smtClean="0">
                <a:latin typeface="Times New Roman" pitchFamily="18" charset="0"/>
                <a:cs typeface="Times New Roman" pitchFamily="18" charset="0"/>
              </a:rPr>
              <a:t>Joy, empathy, greed (apes, orkas, elephants, pigs)</a:t>
            </a:r>
          </a:p>
          <a:p>
            <a:endParaRPr lang="en-US" sz="200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Are animals getting smarter?</a:t>
            </a:r>
          </a:p>
          <a:p>
            <a:r>
              <a:rPr lang="en-US" sz="2000" smtClean="0">
                <a:latin typeface="Times New Roman" pitchFamily="18" charset="0"/>
                <a:cs typeface="Times New Roman" pitchFamily="18" charset="0"/>
              </a:rPr>
              <a:t>(humans + aliens?)</a:t>
            </a:r>
            <a:br>
              <a:rPr lang="en-US" sz="2000" smtClean="0">
                <a:latin typeface="Times New Roman" pitchFamily="18" charset="0"/>
                <a:cs typeface="Times New Roman" pitchFamily="18" charset="0"/>
              </a:rPr>
            </a:br>
            <a:r>
              <a:rPr lang="en-US" sz="2000" smtClean="0">
                <a:latin typeface="Times New Roman" pitchFamily="18" charset="0"/>
                <a:cs typeface="Times New Roman" pitchFamily="18" charset="0"/>
              </a:rPr>
              <a:t>(interactions with humans, wash food, crash walnuts)</a:t>
            </a:r>
            <a:endParaRPr lang="en-US"/>
          </a:p>
        </p:txBody>
      </p:sp>
      <p:sp>
        <p:nvSpPr>
          <p:cNvPr id="7" name="TextBox 6"/>
          <p:cNvSpPr txBox="1"/>
          <p:nvPr/>
        </p:nvSpPr>
        <p:spPr>
          <a:xfrm>
            <a:off x="6216508" y="1133743"/>
            <a:ext cx="2243924" cy="2862322"/>
          </a:xfrm>
          <a:prstGeom prst="rect">
            <a:avLst/>
          </a:prstGeom>
          <a:noFill/>
        </p:spPr>
        <p:txBody>
          <a:bodyPr wrap="square" rtlCol="0">
            <a:spAutoFit/>
          </a:bodyPr>
          <a:lstStyle/>
          <a:p>
            <a:r>
              <a:rPr lang="en-US" sz="2000" smtClean="0">
                <a:latin typeface="Times New Roman" pitchFamily="18" charset="0"/>
                <a:cs typeface="Times New Roman" pitchFamily="18" charset="0"/>
              </a:rPr>
              <a:t>Are viruses intelligent?</a:t>
            </a:r>
          </a:p>
          <a:p>
            <a:endParaRPr lang="en-US" sz="200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All beings are!</a:t>
            </a:r>
          </a:p>
          <a:p>
            <a:endParaRPr lang="en-US" sz="2000" smtClean="0">
              <a:latin typeface="Times New Roman" pitchFamily="18" charset="0"/>
              <a:cs typeface="Times New Roman" pitchFamily="18" charset="0"/>
            </a:endParaRPr>
          </a:p>
          <a:p>
            <a:r>
              <a:rPr lang="en-US" sz="2000" smtClean="0">
                <a:latin typeface="Times New Roman" pitchFamily="18" charset="0"/>
                <a:cs typeface="Times New Roman" pitchFamily="18" charset="0"/>
              </a:rPr>
              <a:t>Different levels of intelligence.</a:t>
            </a:r>
          </a:p>
          <a:p>
            <a:r>
              <a:rPr lang="en-US" sz="2000" smtClean="0">
                <a:latin typeface="Times New Roman" pitchFamily="18" charset="0"/>
                <a:cs typeface="Times New Roman" pitchFamily="18" charset="0"/>
              </a:rPr>
              <a:t>Sort dogs by intelligence.</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val="40663173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399565" y="6309320"/>
            <a:ext cx="2895600" cy="476250"/>
          </a:xfrm>
        </p:spPr>
        <p:txBody>
          <a:bodyPr/>
          <a:lstStyle/>
          <a:p>
            <a:pPr>
              <a:defRPr/>
            </a:pPr>
            <a:r>
              <a:rPr lang="en-US" sz="1200" smtClean="0">
                <a:solidFill>
                  <a:schemeClr val="accent4">
                    <a:lumMod val="75000"/>
                  </a:schemeClr>
                </a:solidFill>
                <a:effectLst/>
                <a:latin typeface="Calibri" pitchFamily="34" charset="0"/>
                <a:cs typeface="Calibri" pitchFamily="34" charset="0"/>
              </a:rPr>
              <a:t>MPS, 21.11.2019</a:t>
            </a:r>
            <a:endParaRPr lang="en-US" sz="1200" dirty="0">
              <a:solidFill>
                <a:schemeClr val="accent4">
                  <a:lumMod val="7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15</a:t>
            </a:fld>
            <a:endParaRPr lang="en-US" dirty="0">
              <a:solidFill>
                <a:srgbClr val="FFFFFF"/>
              </a:solidFill>
            </a:endParaRPr>
          </a:p>
        </p:txBody>
      </p:sp>
      <p:sp>
        <p:nvSpPr>
          <p:cNvPr id="102406" name="TextBox 1"/>
          <p:cNvSpPr txBox="1">
            <a:spLocks noChangeArrowheads="1"/>
          </p:cNvSpPr>
          <p:nvPr/>
        </p:nvSpPr>
        <p:spPr bwMode="auto">
          <a:xfrm>
            <a:off x="467544" y="1088678"/>
            <a:ext cx="288032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000" dirty="0" smtClean="0">
                <a:solidFill>
                  <a:srgbClr val="000000"/>
                </a:solidFill>
                <a:latin typeface="Times New Roman" pitchFamily="18" charset="0"/>
                <a:cs typeface="Times New Roman" pitchFamily="18" charset="0"/>
              </a:rPr>
              <a:t>Intelligence = better predictions, better reaction. More energy consumption – 25%.</a:t>
            </a:r>
          </a:p>
          <a:p>
            <a:pPr eaLnBrk="0" fontAlgn="base" hangingPunct="0">
              <a:spcBef>
                <a:spcPct val="0"/>
              </a:spcBef>
              <a:spcAft>
                <a:spcPct val="0"/>
              </a:spcAft>
            </a:pPr>
            <a:r>
              <a:rPr lang="en-US" sz="2000" dirty="0" smtClean="0">
                <a:solidFill>
                  <a:srgbClr val="000000"/>
                </a:solidFill>
                <a:latin typeface="Times New Roman" pitchFamily="18" charset="0"/>
                <a:cs typeface="Times New Roman" pitchFamily="18" charset="0"/>
              </a:rPr>
              <a:t>Sexual attraction? Anthropological principle. </a:t>
            </a:r>
            <a:br>
              <a:rPr lang="en-US" sz="2000" dirty="0" smtClean="0">
                <a:solidFill>
                  <a:srgbClr val="000000"/>
                </a:solidFill>
                <a:latin typeface="Times New Roman" pitchFamily="18" charset="0"/>
                <a:cs typeface="Times New Roman" pitchFamily="18" charset="0"/>
              </a:rPr>
            </a:br>
            <a:endParaRPr lang="en-US" sz="2000" dirty="0"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sz="2000" dirty="0" smtClean="0">
                <a:solidFill>
                  <a:srgbClr val="000000"/>
                </a:solidFill>
                <a:latin typeface="Times New Roman" pitchFamily="18" charset="0"/>
                <a:cs typeface="Times New Roman" pitchFamily="18" charset="0"/>
              </a:rPr>
              <a:t>Tool evolution? </a:t>
            </a:r>
            <a:r>
              <a:rPr lang="en-US" sz="2000" dirty="0" smtClean="0">
                <a:solidFill>
                  <a:srgbClr val="000000"/>
                </a:solidFill>
              </a:rPr>
              <a:t/>
            </a:r>
            <a:br>
              <a:rPr lang="en-US" sz="2000" dirty="0" smtClean="0">
                <a:solidFill>
                  <a:srgbClr val="000000"/>
                </a:solidFill>
              </a:rPr>
            </a:br>
            <a:endParaRPr lang="en-US" sz="2000" dirty="0">
              <a:solidFill>
                <a:srgbClr val="000000"/>
              </a:solidFill>
            </a:endParaRPr>
          </a:p>
        </p:txBody>
      </p:sp>
      <p:pic>
        <p:nvPicPr>
          <p:cNvPr id="8194" name="Picture 2" descr="D:\Users\Mezi\Pictures\brainEvolution4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050" y="908720"/>
            <a:ext cx="5326230" cy="4347589"/>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D:\Users\Mezi\Pictures\imagesCA236X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315" y="4090906"/>
            <a:ext cx="2381250" cy="1924050"/>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b="1" dirty="0" smtClean="0">
                <a:solidFill>
                  <a:sysClr val="windowText" lastClr="000000"/>
                </a:solidFill>
                <a:latin typeface="Calibri"/>
              </a:rPr>
              <a:t>HUMAN INTELLIGENCE  </a:t>
            </a:r>
            <a:endParaRPr lang="sl-SI" b="1" dirty="0">
              <a:solidFill>
                <a:sysClr val="windowText" lastClr="000000"/>
              </a:solidFill>
              <a:latin typeface="Calibri"/>
            </a:endParaRPr>
          </a:p>
        </p:txBody>
      </p:sp>
    </p:spTree>
    <p:extLst>
      <p:ext uri="{BB962C8B-B14F-4D97-AF65-F5344CB8AC3E}">
        <p14:creationId xmlns:p14="http://schemas.microsoft.com/office/powerpoint/2010/main" val="2840189047"/>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399565" y="6309320"/>
            <a:ext cx="2895600" cy="476250"/>
          </a:xfrm>
        </p:spPr>
        <p:txBody>
          <a:bodyPr/>
          <a:lstStyle/>
          <a:p>
            <a:pPr>
              <a:defRPr/>
            </a:pPr>
            <a:r>
              <a:rPr lang="en-US" sz="1200" smtClean="0">
                <a:solidFill>
                  <a:schemeClr val="accent4">
                    <a:lumMod val="75000"/>
                  </a:schemeClr>
                </a:solidFill>
                <a:effectLst/>
                <a:latin typeface="Calibri" pitchFamily="34" charset="0"/>
                <a:cs typeface="Calibri" pitchFamily="34" charset="0"/>
              </a:rPr>
              <a:t>MPS, 21.11.2019</a:t>
            </a:r>
            <a:endParaRPr lang="en-US" sz="1200" dirty="0">
              <a:solidFill>
                <a:schemeClr val="accent4">
                  <a:lumMod val="7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16</a:t>
            </a:fld>
            <a:endParaRPr lang="en-US" dirty="0">
              <a:solidFill>
                <a:srgbClr val="FFFFFF"/>
              </a:solidFill>
            </a:endParaRPr>
          </a:p>
        </p:txBody>
      </p:sp>
      <p:sp>
        <p:nvSpPr>
          <p:cNvPr id="102406" name="TextBox 1"/>
          <p:cNvSpPr txBox="1">
            <a:spLocks noChangeArrowheads="1"/>
          </p:cNvSpPr>
          <p:nvPr/>
        </p:nvSpPr>
        <p:spPr bwMode="auto">
          <a:xfrm>
            <a:off x="467544" y="1088678"/>
            <a:ext cx="28803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000" dirty="0" smtClean="0">
                <a:solidFill>
                  <a:srgbClr val="000000"/>
                </a:solidFill>
              </a:rPr>
              <a:t/>
            </a:r>
            <a:br>
              <a:rPr lang="en-US" sz="2000" dirty="0" smtClean="0">
                <a:solidFill>
                  <a:srgbClr val="000000"/>
                </a:solidFill>
              </a:rPr>
            </a:br>
            <a:endParaRPr lang="en-US" sz="2000" dirty="0">
              <a:solidFill>
                <a:srgbClr val="000000"/>
              </a:solidFill>
            </a:endParaRPr>
          </a:p>
        </p:txBody>
      </p:sp>
      <p:pic>
        <p:nvPicPr>
          <p:cNvPr id="8196" name="Picture 4" descr="D:\Users\Mezi\Pictures\image-05-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70" y="2927796"/>
            <a:ext cx="4261014" cy="3317429"/>
          </a:xfrm>
          <a:prstGeom prst="rect">
            <a:avLst/>
          </a:prstGeom>
          <a:noFill/>
          <a:extLst>
            <a:ext uri="{909E8E84-426E-40DD-AFC4-6F175D3DCCD1}">
              <a14:hiddenFill xmlns:a14="http://schemas.microsoft.com/office/drawing/2010/main">
                <a:solidFill>
                  <a:srgbClr val="FFFFFF"/>
                </a:solidFill>
              </a14:hiddenFill>
            </a:ext>
          </a:extLst>
        </p:spPr>
      </p:pic>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sl-SI" b="1" dirty="0" smtClean="0">
                <a:solidFill>
                  <a:sysClr val="windowText" lastClr="000000"/>
                </a:solidFill>
                <a:latin typeface="Calibri"/>
              </a:rPr>
              <a:t>HUMAN INTELLIGENCE  </a:t>
            </a:r>
            <a:endParaRPr lang="sl-SI" b="1" dirty="0">
              <a:solidFill>
                <a:sysClr val="windowText" lastClr="000000"/>
              </a:solidFill>
              <a:latin typeface="Calibri"/>
            </a:endParaRPr>
          </a:p>
        </p:txBody>
      </p:sp>
      <p:pic>
        <p:nvPicPr>
          <p:cNvPr id="9" name="Picture 8" descr="http://www.slate.com/content/dam/slate/articles/health_and_science/science/2015/09/150909_SCI_Hominid_map.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96752"/>
            <a:ext cx="4572000" cy="2520280"/>
          </a:xfrm>
          <a:prstGeom prst="rect">
            <a:avLst/>
          </a:prstGeom>
          <a:noFill/>
          <a:ln>
            <a:noFill/>
          </a:ln>
        </p:spPr>
      </p:pic>
    </p:spTree>
    <p:extLst>
      <p:ext uri="{BB962C8B-B14F-4D97-AF65-F5344CB8AC3E}">
        <p14:creationId xmlns:p14="http://schemas.microsoft.com/office/powerpoint/2010/main" val="1318161039"/>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4125" y="4000500"/>
            <a:ext cx="1825625"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itle 1"/>
          <p:cNvSpPr>
            <a:spLocks noGrp="1"/>
          </p:cNvSpPr>
          <p:nvPr>
            <p:ph type="title"/>
          </p:nvPr>
        </p:nvSpPr>
        <p:spPr>
          <a:xfrm>
            <a:off x="684213" y="122238"/>
            <a:ext cx="7772400" cy="890587"/>
          </a:xfrm>
        </p:spPr>
        <p:txBody>
          <a:bodyPr/>
          <a:lstStyle/>
          <a:p>
            <a:pPr eaLnBrk="1" hangingPunct="1">
              <a:defRPr/>
            </a:pPr>
            <a:r>
              <a:rPr lang="sl-SI" sz="3600" b="1" kern="1200" dirty="0">
                <a:solidFill>
                  <a:schemeClr val="bg1"/>
                </a:solidFill>
                <a:ea typeface="Tahoma" panose="020B0604030504040204" pitchFamily="34" charset="0"/>
                <a:cs typeface="Tahoma" panose="020B0604030504040204" pitchFamily="34" charset="0"/>
              </a:rPr>
              <a:t>HUMAN SPECIES            </a:t>
            </a:r>
          </a:p>
        </p:txBody>
      </p:sp>
      <p:sp>
        <p:nvSpPr>
          <p:cNvPr id="80900" name="Content Placeholder 2"/>
          <p:cNvSpPr>
            <a:spLocks noGrp="1"/>
          </p:cNvSpPr>
          <p:nvPr>
            <p:ph idx="1"/>
          </p:nvPr>
        </p:nvSpPr>
        <p:spPr>
          <a:xfrm>
            <a:off x="457200" y="908050"/>
            <a:ext cx="7773988" cy="5330825"/>
          </a:xfrm>
        </p:spPr>
        <p:txBody>
          <a:bodyPr/>
          <a:lstStyle/>
          <a:p>
            <a:pPr marL="0" indent="0" eaLnBrk="1" hangingPunct="1">
              <a:buFont typeface="Arial" panose="020B0604020202020204" pitchFamily="34" charset="0"/>
              <a:buNone/>
              <a:defRPr/>
            </a:pPr>
            <a:r>
              <a:rPr lang="en-US" sz="2800" dirty="0">
                <a:solidFill>
                  <a:srgbClr val="000000"/>
                </a:solidFill>
                <a:effectLst/>
                <a:cs typeface="Times New Roman" panose="02020603050405020304" pitchFamily="18" charset="0"/>
              </a:rPr>
              <a:t>European Neanderthals </a:t>
            </a:r>
          </a:p>
          <a:p>
            <a:pPr marL="0" indent="0" algn="just" eaLnBrk="1" hangingPunct="1">
              <a:defRPr/>
            </a:pPr>
            <a:r>
              <a:rPr lang="en-US" sz="2400" dirty="0" smtClean="0">
                <a:solidFill>
                  <a:srgbClr val="000000"/>
                </a:solidFill>
                <a:effectLst/>
                <a:cs typeface="Times New Roman" panose="02020603050405020304" pitchFamily="18" charset="0"/>
              </a:rPr>
              <a:t>Very similar to us, big brained</a:t>
            </a:r>
          </a:p>
          <a:p>
            <a:pPr marL="0" indent="0" algn="just" eaLnBrk="1" hangingPunct="1">
              <a:defRPr/>
            </a:pPr>
            <a:r>
              <a:rPr lang="en-US" sz="2400" dirty="0" smtClean="0">
                <a:solidFill>
                  <a:srgbClr val="000000"/>
                </a:solidFill>
                <a:effectLst/>
                <a:cs typeface="Times New Roman" panose="02020603050405020304" pitchFamily="18" charset="0"/>
              </a:rPr>
              <a:t>Europe 230.000-</a:t>
            </a:r>
            <a:r>
              <a:rPr lang="sl-SI" sz="2400" dirty="0" smtClean="0">
                <a:solidFill>
                  <a:srgbClr val="000000"/>
                </a:solidFill>
                <a:effectLst/>
                <a:cs typeface="Times New Roman" panose="02020603050405020304" pitchFamily="18" charset="0"/>
              </a:rPr>
              <a:t>25</a:t>
            </a:r>
            <a:r>
              <a:rPr lang="en-US" sz="2400" dirty="0" smtClean="0">
                <a:solidFill>
                  <a:srgbClr val="000000"/>
                </a:solidFill>
                <a:effectLst/>
                <a:cs typeface="Times New Roman" panose="02020603050405020304" pitchFamily="18" charset="0"/>
              </a:rPr>
              <a:t>.000 years</a:t>
            </a:r>
          </a:p>
          <a:p>
            <a:pPr marL="0" indent="0" algn="just" eaLnBrk="1" hangingPunct="1">
              <a:defRPr/>
            </a:pPr>
            <a:r>
              <a:rPr lang="en-US" sz="2400" dirty="0" smtClean="0">
                <a:solidFill>
                  <a:srgbClr val="000000"/>
                </a:solidFill>
                <a:effectLst/>
                <a:cs typeface="Times New Roman" panose="02020603050405020304" pitchFamily="18" charset="0"/>
              </a:rPr>
              <a:t>Reason: climate, our species</a:t>
            </a:r>
            <a:r>
              <a:rPr lang="sl-SI" sz="2400" dirty="0" smtClean="0">
                <a:solidFill>
                  <a:srgbClr val="000000"/>
                </a:solidFill>
                <a:effectLst/>
                <a:cs typeface="Times New Roman" panose="02020603050405020304" pitchFamily="18" charset="0"/>
              </a:rPr>
              <a:t> </a:t>
            </a:r>
            <a:endParaRPr lang="en-US" sz="2400" dirty="0" smtClean="0">
              <a:solidFill>
                <a:srgbClr val="000000"/>
              </a:solidFill>
              <a:effectLst/>
              <a:cs typeface="Times New Roman" panose="02020603050405020304" pitchFamily="18" charset="0"/>
            </a:endParaRPr>
          </a:p>
          <a:p>
            <a:pPr marL="0" indent="0" algn="just" eaLnBrk="1" hangingPunct="1">
              <a:defRPr/>
            </a:pPr>
            <a:r>
              <a:rPr lang="en-US" sz="2400" dirty="0" smtClean="0">
                <a:solidFill>
                  <a:srgbClr val="000000"/>
                </a:solidFill>
                <a:effectLst/>
                <a:cs typeface="Times New Roman" panose="02020603050405020304" pitchFamily="18" charset="0"/>
              </a:rPr>
              <a:t>Genetic cross-breading with Europeans</a:t>
            </a:r>
            <a:r>
              <a:rPr lang="sl-SI" sz="2400" dirty="0" smtClean="0">
                <a:solidFill>
                  <a:srgbClr val="000000"/>
                </a:solidFill>
                <a:effectLst/>
                <a:cs typeface="Times New Roman" panose="02020603050405020304" pitchFamily="18" charset="0"/>
              </a:rPr>
              <a:t>-</a:t>
            </a:r>
            <a:r>
              <a:rPr lang="en-US" sz="2400" dirty="0" smtClean="0">
                <a:solidFill>
                  <a:srgbClr val="000000"/>
                </a:solidFill>
                <a:effectLst/>
                <a:cs typeface="Times New Roman" panose="02020603050405020304" pitchFamily="18" charset="0"/>
              </a:rPr>
              <a:t>us</a:t>
            </a:r>
          </a:p>
          <a:p>
            <a:pPr marL="0" indent="0" eaLnBrk="1" hangingPunct="1">
              <a:buFontTx/>
              <a:buNone/>
              <a:defRPr/>
            </a:pPr>
            <a:r>
              <a:rPr lang="en-US" sz="2800" dirty="0">
                <a:solidFill>
                  <a:srgbClr val="000000"/>
                </a:solidFill>
                <a:effectLst/>
                <a:cs typeface="Times New Roman" panose="02020603050405020304" pitchFamily="18" charset="0"/>
              </a:rPr>
              <a:t>Homo </a:t>
            </a:r>
            <a:r>
              <a:rPr lang="sl-SI" sz="2800" dirty="0" err="1">
                <a:solidFill>
                  <a:srgbClr val="000000"/>
                </a:solidFill>
                <a:effectLst/>
                <a:cs typeface="Times New Roman" panose="02020603050405020304" pitchFamily="18" charset="0"/>
              </a:rPr>
              <a:t>F</a:t>
            </a:r>
            <a:r>
              <a:rPr lang="en-US" sz="2800" dirty="0" err="1" smtClean="0">
                <a:solidFill>
                  <a:srgbClr val="000000"/>
                </a:solidFill>
                <a:effectLst/>
                <a:cs typeface="Times New Roman" panose="02020603050405020304" pitchFamily="18" charset="0"/>
              </a:rPr>
              <a:t>loresiensis</a:t>
            </a:r>
            <a:r>
              <a:rPr lang="en-US" sz="2800" dirty="0">
                <a:solidFill>
                  <a:srgbClr val="000000"/>
                </a:solidFill>
                <a:effectLst/>
                <a:cs typeface="Times New Roman" panose="02020603050405020304" pitchFamily="18" charset="0"/>
              </a:rPr>
              <a:t> </a:t>
            </a:r>
          </a:p>
          <a:p>
            <a:pPr marL="0" indent="0" algn="just" eaLnBrk="1" hangingPunct="1">
              <a:defRPr/>
            </a:pPr>
            <a:r>
              <a:rPr lang="en-US" sz="2400" dirty="0">
                <a:solidFill>
                  <a:srgbClr val="000000"/>
                </a:solidFill>
                <a:effectLst/>
                <a:cs typeface="Times New Roman" panose="02020603050405020304" pitchFamily="18" charset="0"/>
              </a:rPr>
              <a:t>Indonesian island 95,000 – 17,000 / 10.000 / 5.000 (folk saying) </a:t>
            </a:r>
          </a:p>
          <a:p>
            <a:pPr marL="0" indent="0" algn="just" eaLnBrk="1" hangingPunct="1">
              <a:defRPr/>
            </a:pPr>
            <a:r>
              <a:rPr lang="en-US" sz="2400" dirty="0">
                <a:solidFill>
                  <a:srgbClr val="000000"/>
                </a:solidFill>
                <a:effectLst/>
                <a:cs typeface="Times New Roman" panose="02020603050405020304" pitchFamily="18" charset="0"/>
              </a:rPr>
              <a:t>1m, brain size of an orange</a:t>
            </a:r>
          </a:p>
          <a:p>
            <a:pPr marL="0" indent="0" algn="just" eaLnBrk="1" hangingPunct="1">
              <a:defRPr/>
            </a:pPr>
            <a:r>
              <a:rPr lang="en-US" sz="2400" dirty="0" smtClean="0">
                <a:solidFill>
                  <a:srgbClr val="000000"/>
                </a:solidFill>
                <a:effectLst/>
                <a:cs typeface="Times New Roman" panose="02020603050405020304" pitchFamily="18" charset="0"/>
              </a:rPr>
              <a:t>Folk saying: we burned them out</a:t>
            </a:r>
            <a:endParaRPr lang="en-US" sz="2400" dirty="0" smtClean="0">
              <a:effectLst/>
              <a:cs typeface="Times New Roman" panose="02020603050405020304" pitchFamily="18" charset="0"/>
            </a:endParaRPr>
          </a:p>
          <a:p>
            <a:pPr marL="0" indent="0" eaLnBrk="1" hangingPunct="1">
              <a:defRPr/>
            </a:pPr>
            <a:endParaRPr lang="sl-SI" sz="2400" dirty="0" smtClean="0">
              <a:effectLst/>
              <a:cs typeface="Times New Roman" panose="02020603050405020304" pitchFamily="18" charset="0"/>
            </a:endParaRPr>
          </a:p>
          <a:p>
            <a:pPr marL="0" indent="0" eaLnBrk="1" hangingPunct="1">
              <a:defRPr/>
            </a:pPr>
            <a:r>
              <a:rPr lang="en-US" sz="2400" dirty="0">
                <a:solidFill>
                  <a:srgbClr val="000000"/>
                </a:solidFill>
                <a:effectLst/>
                <a:cs typeface="Times New Roman" panose="02020603050405020304" pitchFamily="18" charset="0"/>
              </a:rPr>
              <a:t>Sounds similar to animal extinctions?</a:t>
            </a:r>
          </a:p>
        </p:txBody>
      </p:sp>
      <p:sp>
        <p:nvSpPr>
          <p:cNvPr id="80901" name="Footer Placeholder 3"/>
          <p:cNvSpPr>
            <a:spLocks noGrp="1"/>
          </p:cNvSpPr>
          <p:nvPr>
            <p:ph type="ftr" sz="quarter" idx="11"/>
          </p:nvPr>
        </p:nvSpPr>
        <p:spPr>
          <a:xfrm>
            <a:off x="457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l">
              <a:spcBef>
                <a:spcPct val="0"/>
              </a:spcBef>
              <a:buFontTx/>
              <a:buNone/>
              <a:defRPr/>
            </a:pPr>
            <a:r>
              <a:rPr lang="en-US" sz="1200" smtClean="0">
                <a:solidFill>
                  <a:srgbClr val="898989"/>
                </a:solidFill>
                <a:latin typeface="Tahoma" panose="020B0604030504040204" pitchFamily="34" charset="0"/>
              </a:rPr>
              <a:t>MPS, 21.11.2019</a:t>
            </a:r>
            <a:endParaRPr lang="en-US" sz="1200" smtClean="0">
              <a:solidFill>
                <a:srgbClr val="898989"/>
              </a:solidFill>
              <a:latin typeface="Tahoma" panose="020B0604030504040204" pitchFamily="34" charset="0"/>
            </a:endParaRPr>
          </a:p>
        </p:txBody>
      </p:sp>
      <p:sp>
        <p:nvSpPr>
          <p:cNvPr id="80902" name="Slide Number Placeholder 5"/>
          <p:cNvSpPr>
            <a:spLocks noGrp="1"/>
          </p:cNvSpPr>
          <p:nvPr>
            <p:ph type="sldNum" sz="quarter" idx="12"/>
          </p:nvPr>
        </p:nvSpPr>
        <p:spPr>
          <a:xfrm>
            <a:off x="3124200" y="6245225"/>
            <a:ext cx="2895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fld id="{226E1A3C-81A1-4F74-8101-536B535DD572}" type="slidenum">
              <a:rPr lang="en-US" sz="1200" smtClean="0">
                <a:solidFill>
                  <a:srgbClr val="898989"/>
                </a:solidFill>
                <a:latin typeface="Tahoma" panose="020B0604030504040204" pitchFamily="34" charset="0"/>
              </a:rPr>
              <a:pPr algn="ctr">
                <a:spcBef>
                  <a:spcPct val="0"/>
                </a:spcBef>
                <a:buFontTx/>
                <a:buNone/>
                <a:defRPr/>
              </a:pPr>
              <a:t>17</a:t>
            </a:fld>
            <a:endParaRPr lang="en-US" sz="1200" smtClean="0">
              <a:solidFill>
                <a:srgbClr val="898989"/>
              </a:solidFill>
              <a:latin typeface="Tahoma" panose="020B0604030504040204" pitchFamily="34" charset="0"/>
            </a:endParaRPr>
          </a:p>
        </p:txBody>
      </p:sp>
      <p:pic>
        <p:nvPicPr>
          <p:cNvPr id="430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3175" y="333375"/>
            <a:ext cx="2309813" cy="306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5489102"/>
      </p:ext>
    </p:extLst>
  </p:cSld>
  <p:clrMapOvr>
    <a:masterClrMapping/>
  </p:clrMapOvr>
  <p:transition spd="med" advClick="0" advTm="10000">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100"/>
            <a:ext cx="8229600" cy="565150"/>
          </a:xfrm>
        </p:spPr>
        <p:txBody>
          <a:bodyPr/>
          <a:lstStyle/>
          <a:p>
            <a:pPr algn="ctr" eaLnBrk="1" hangingPunct="1">
              <a:defRPr/>
            </a:pPr>
            <a:r>
              <a:rPr lang="en-US" sz="3600" b="1" dirty="0" smtClean="0">
                <a:solidFill>
                  <a:schemeClr val="bg2"/>
                </a:solidFill>
                <a:effectLst>
                  <a:outerShdw blurRad="38100" dist="38100" dir="2700000" algn="tl">
                    <a:srgbClr val="C0C0C0"/>
                  </a:outerShdw>
                </a:effectLst>
              </a:rPr>
              <a:t>Dwarf humans </a:t>
            </a:r>
          </a:p>
        </p:txBody>
      </p:sp>
      <p:sp>
        <p:nvSpPr>
          <p:cNvPr id="7171"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spcBef>
                <a:spcPct val="0"/>
              </a:spcBef>
              <a:spcAft>
                <a:spcPct val="0"/>
              </a:spcAft>
            </a:pPr>
            <a:endParaRPr lang="sl-SI" smtClean="0">
              <a:solidFill>
                <a:srgbClr val="FFFFFF"/>
              </a:solidFill>
            </a:endParaRPr>
          </a:p>
        </p:txBody>
      </p:sp>
      <p:sp>
        <p:nvSpPr>
          <p:cNvPr id="2" name="Slide Number Placeholder 1"/>
          <p:cNvSpPr>
            <a:spLocks noGrp="1"/>
          </p:cNvSpPr>
          <p:nvPr>
            <p:ph type="sldNum" sz="quarter" idx="12"/>
          </p:nvPr>
        </p:nvSpPr>
        <p:spPr/>
        <p:txBody>
          <a:bodyPr/>
          <a:lstStyle/>
          <a:p>
            <a:pPr>
              <a:defRPr/>
            </a:pPr>
            <a:fld id="{B3747158-48A4-4F0D-8D36-9BC5E353EB86}" type="slidenum">
              <a:rPr lang="en-US" smtClean="0">
                <a:solidFill>
                  <a:srgbClr val="FFFFFF"/>
                </a:solidFill>
              </a:rPr>
              <a:pPr>
                <a:defRPr/>
              </a:pPr>
              <a:t>18</a:t>
            </a:fld>
            <a:endParaRPr lang="en-US">
              <a:solidFill>
                <a:srgbClr val="FFFFFF"/>
              </a:solidFill>
            </a:endParaRPr>
          </a:p>
        </p:txBody>
      </p:sp>
      <p:pic>
        <p:nvPicPr>
          <p:cNvPr id="717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125538"/>
            <a:ext cx="2438400" cy="441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Rectangle 2"/>
          <p:cNvSpPr>
            <a:spLocks noChangeArrowheads="1"/>
          </p:cNvSpPr>
          <p:nvPr/>
        </p:nvSpPr>
        <p:spPr bwMode="auto">
          <a:xfrm>
            <a:off x="827088" y="1125538"/>
            <a:ext cx="4572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mtClean="0">
                <a:solidFill>
                  <a:srgbClr val="000000"/>
                </a:solidFill>
              </a:rPr>
              <a:t>Scientists have discovered a tiny species of ancient human that lived 18,000 years ago on an isolated island east of the Java Sea -- a prehistoric hunter in a "lost world" of giant lizards and miniature elephants. </a:t>
            </a:r>
          </a:p>
          <a:p>
            <a:pPr eaLnBrk="0" fontAlgn="base" hangingPunct="0">
              <a:spcBef>
                <a:spcPct val="0"/>
              </a:spcBef>
              <a:spcAft>
                <a:spcPct val="0"/>
              </a:spcAft>
            </a:pPr>
            <a:r>
              <a:rPr lang="en-US" smtClean="0">
                <a:solidFill>
                  <a:srgbClr val="000000"/>
                </a:solidFill>
              </a:rPr>
              <a:t>These "little people" stood about </a:t>
            </a:r>
            <a:r>
              <a:rPr lang="en-US" b="1" smtClean="0">
                <a:solidFill>
                  <a:srgbClr val="000000"/>
                </a:solidFill>
              </a:rPr>
              <a:t>three feet tall </a:t>
            </a:r>
            <a:r>
              <a:rPr lang="sl-SI" b="1" smtClean="0">
                <a:solidFill>
                  <a:srgbClr val="000000"/>
                </a:solidFill>
              </a:rPr>
              <a:t> (1 m) </a:t>
            </a:r>
            <a:r>
              <a:rPr lang="en-US" smtClean="0">
                <a:solidFill>
                  <a:srgbClr val="000000"/>
                </a:solidFill>
              </a:rPr>
              <a:t>and had heads the size of grapefruit. They coexisted with modern humans for thousands of years yet appear to be more closely akin to a long-extinct human ancestor. </a:t>
            </a:r>
            <a:endParaRPr lang="sl-SI" smtClean="0">
              <a:solidFill>
                <a:srgbClr val="000000"/>
              </a:solidFill>
            </a:endParaRPr>
          </a:p>
          <a:p>
            <a:pPr eaLnBrk="0" fontAlgn="base" hangingPunct="0">
              <a:spcBef>
                <a:spcPct val="0"/>
              </a:spcBef>
              <a:spcAft>
                <a:spcPct val="0"/>
              </a:spcAft>
            </a:pPr>
            <a:endParaRPr lang="sl-SI" smtClean="0">
              <a:solidFill>
                <a:srgbClr val="000000"/>
              </a:solidFill>
            </a:endParaRPr>
          </a:p>
          <a:p>
            <a:pPr eaLnBrk="0" fontAlgn="base" hangingPunct="0">
              <a:spcBef>
                <a:spcPct val="0"/>
              </a:spcBef>
              <a:spcAft>
                <a:spcPct val="0"/>
              </a:spcAft>
            </a:pPr>
            <a:r>
              <a:rPr lang="sl-SI" smtClean="0">
                <a:solidFill>
                  <a:srgbClr val="000000"/>
                </a:solidFill>
              </a:rPr>
              <a:t>Prebivalci okoliških vasi pripovedujejo zgodbe o teh „malih ljudeh“, ki so živeli v pečinah. Ženske so metale prsi čez rame. Ker so jim kradli otroke, so se njihovi predniki enkrat razjezili in jih požgali.</a:t>
            </a:r>
            <a:endParaRPr lang="en-US" smtClean="0">
              <a:solidFill>
                <a:srgbClr val="000000"/>
              </a:solidFill>
            </a:endParaRPr>
          </a:p>
        </p:txBody>
      </p:sp>
      <p:sp>
        <p:nvSpPr>
          <p:cNvPr id="3" name="Footer Placeholder 2"/>
          <p:cNvSpPr>
            <a:spLocks noGrp="1"/>
          </p:cNvSpPr>
          <p:nvPr>
            <p:ph type="ftr" sz="quarter" idx="11"/>
          </p:nvPr>
        </p:nvSpPr>
        <p:spPr/>
        <p:txBody>
          <a:bodyPr/>
          <a:lstStyle/>
          <a:p>
            <a:pPr>
              <a:defRPr/>
            </a:pPr>
            <a:r>
              <a:rPr lang="en-US" smtClean="0">
                <a:solidFill>
                  <a:srgbClr val="FFFFFF"/>
                </a:solidFill>
              </a:rPr>
              <a:t>MPS, 21.11.2019</a:t>
            </a:r>
            <a:endParaRPr lang="en-US">
              <a:solidFill>
                <a:srgbClr val="FFFFFF"/>
              </a:solidFill>
            </a:endParaRPr>
          </a:p>
        </p:txBody>
      </p:sp>
    </p:spTree>
    <p:extLst>
      <p:ext uri="{BB962C8B-B14F-4D97-AF65-F5344CB8AC3E}">
        <p14:creationId xmlns:p14="http://schemas.microsoft.com/office/powerpoint/2010/main" val="2731784191"/>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0" y="0"/>
            <a:ext cx="190500" cy="685800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sl-SI" dirty="0">
              <a:solidFill>
                <a:srgbClr val="1F497D">
                  <a:lumMod val="60000"/>
                  <a:lumOff val="40000"/>
                </a:srgbClr>
              </a:solidFill>
            </a:endParaRPr>
          </a:p>
        </p:txBody>
      </p:sp>
      <p:sp>
        <p:nvSpPr>
          <p:cNvPr id="5" name="Pravokotnik 4"/>
          <p:cNvSpPr/>
          <p:nvPr/>
        </p:nvSpPr>
        <p:spPr>
          <a:xfrm>
            <a:off x="0" y="0"/>
            <a:ext cx="190500" cy="720725"/>
          </a:xfrm>
          <a:prstGeom prst="rect">
            <a:avLst/>
          </a:prstGeom>
          <a:solidFill>
            <a:srgbClr val="33CC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sl-SI" dirty="0">
              <a:solidFill>
                <a:srgbClr val="1F497D">
                  <a:lumMod val="60000"/>
                  <a:lumOff val="40000"/>
                </a:srgbClr>
              </a:solidFill>
            </a:endParaRPr>
          </a:p>
        </p:txBody>
      </p:sp>
      <p:sp>
        <p:nvSpPr>
          <p:cNvPr id="6" name="Pravokotnik 5"/>
          <p:cNvSpPr/>
          <p:nvPr/>
        </p:nvSpPr>
        <p:spPr>
          <a:xfrm>
            <a:off x="0" y="6137275"/>
            <a:ext cx="190500" cy="720725"/>
          </a:xfrm>
          <a:prstGeom prst="rect">
            <a:avLst/>
          </a:prstGeom>
          <a:solidFill>
            <a:srgbClr val="33CCFF"/>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sl-SI" dirty="0">
              <a:solidFill>
                <a:srgbClr val="1F497D">
                  <a:lumMod val="60000"/>
                  <a:lumOff val="40000"/>
                </a:srgbClr>
              </a:solidFill>
            </a:endParaRPr>
          </a:p>
        </p:txBody>
      </p:sp>
      <p:sp>
        <p:nvSpPr>
          <p:cNvPr id="44037" name="PoljeZBesedilom 7"/>
          <p:cNvSpPr txBox="1">
            <a:spLocks noChangeArrowheads="1"/>
          </p:cNvSpPr>
          <p:nvPr/>
        </p:nvSpPr>
        <p:spPr bwMode="auto">
          <a:xfrm>
            <a:off x="409575" y="269875"/>
            <a:ext cx="8308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lgn="ctr" fontAlgn="base">
              <a:spcBef>
                <a:spcPct val="0"/>
              </a:spcBef>
              <a:spcAft>
                <a:spcPct val="0"/>
              </a:spcAft>
              <a:buClrTx/>
              <a:buSzTx/>
              <a:buFontTx/>
              <a:buNone/>
            </a:pPr>
            <a:r>
              <a:rPr lang="sl-SI" sz="3600" b="1" smtClean="0">
                <a:solidFill>
                  <a:srgbClr val="000099"/>
                </a:solidFill>
                <a:cs typeface="Tahoma" panose="020B0604030504040204" pitchFamily="34" charset="0"/>
              </a:rPr>
              <a:t>DEMOGRAPHY</a:t>
            </a:r>
          </a:p>
        </p:txBody>
      </p:sp>
      <p:pic>
        <p:nvPicPr>
          <p:cNvPr id="44038" name="Slika 8" descr="IJS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9575" y="6167438"/>
            <a:ext cx="1825625"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p:cNvPicPr>
          <p:nvPr/>
        </p:nvPicPr>
        <p:blipFill>
          <a:blip r:embed="rId4"/>
          <a:srcRect/>
          <a:stretch>
            <a:fillRect/>
          </a:stretch>
        </p:blipFill>
        <p:spPr bwMode="auto">
          <a:xfrm>
            <a:off x="3908425" y="3776663"/>
            <a:ext cx="4949825" cy="25923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pic>
        <p:nvPicPr>
          <p:cNvPr id="13" name="Picture 6"/>
          <p:cNvPicPr>
            <a:picLocks noChangeAspect="1"/>
          </p:cNvPicPr>
          <p:nvPr/>
        </p:nvPicPr>
        <p:blipFill>
          <a:blip r:embed="rId5"/>
          <a:srcRect/>
          <a:stretch>
            <a:fillRect/>
          </a:stretch>
        </p:blipFill>
        <p:spPr bwMode="auto">
          <a:xfrm>
            <a:off x="95250" y="963613"/>
            <a:ext cx="4783138" cy="25558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
        <p:nvSpPr>
          <p:cNvPr id="81929" name="Footer Placeholder 1"/>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r>
              <a:rPr lang="sl-SI" sz="1200" smtClean="0">
                <a:solidFill>
                  <a:srgbClr val="898989"/>
                </a:solidFill>
                <a:latin typeface="Tahoma" panose="020B0604030504040204" pitchFamily="34" charset="0"/>
              </a:rPr>
              <a:t>MPS, 21.11.2019</a:t>
            </a:r>
            <a:endParaRPr lang="sl-SI" sz="1200" smtClean="0">
              <a:solidFill>
                <a:srgbClr val="898989"/>
              </a:solidFill>
              <a:latin typeface="Tahoma" panose="020B0604030504040204" pitchFamily="34" charset="0"/>
            </a:endParaRPr>
          </a:p>
        </p:txBody>
      </p:sp>
      <p:sp>
        <p:nvSpPr>
          <p:cNvPr id="81930" name="Slide Number Placeholder 2"/>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fld id="{47E3FA69-C2B6-453F-944B-4755601D1B8A}" type="slidenum">
              <a:rPr lang="sl-SI" sz="1200" smtClean="0">
                <a:solidFill>
                  <a:srgbClr val="898989"/>
                </a:solidFill>
                <a:latin typeface="Tahoma" panose="020B0604030504040204" pitchFamily="34" charset="0"/>
              </a:rPr>
              <a:pPr>
                <a:spcBef>
                  <a:spcPct val="0"/>
                </a:spcBef>
                <a:buFontTx/>
                <a:buNone/>
                <a:defRPr/>
              </a:pPr>
              <a:t>19</a:t>
            </a:fld>
            <a:endParaRPr lang="sl-SI" sz="1200" smtClean="0">
              <a:solidFill>
                <a:srgbClr val="898989"/>
              </a:solidFill>
              <a:latin typeface="Tahoma" panose="020B0604030504040204" pitchFamily="34" charset="0"/>
            </a:endParaRPr>
          </a:p>
        </p:txBody>
      </p:sp>
      <p:pic>
        <p:nvPicPr>
          <p:cNvPr id="44043"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73638" y="854075"/>
            <a:ext cx="3919537"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12" descr="Primerjava strukture prebivalstva.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463" y="3963988"/>
            <a:ext cx="3100387"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617381"/>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620688"/>
            <a:ext cx="8229600" cy="1296144"/>
          </a:xfrm>
        </p:spPr>
        <p:txBody>
          <a:bodyPr>
            <a:normAutofit fontScale="90000"/>
          </a:bodyPr>
          <a:lstStyle/>
          <a:p>
            <a:pPr lvl="0">
              <a:spcBef>
                <a:spcPts val="0"/>
              </a:spcBef>
            </a:pPr>
            <a:r>
              <a:rPr lang="en-US" b="1" dirty="0" smtClean="0"/>
              <a:t>INTELLIGENT SYSTEMS AND ROBOTICS </a:t>
            </a:r>
            <a:br>
              <a:rPr lang="en-US" b="1" dirty="0" smtClean="0"/>
            </a:br>
            <a:r>
              <a:rPr lang="en-US" b="1" dirty="0" smtClean="0"/>
              <a:t>INTELIGENTNI SISTEMI IN ROBOTIKA</a:t>
            </a:r>
            <a:r>
              <a:rPr lang="en-US" sz="2000" b="1" dirty="0">
                <a:solidFill>
                  <a:prstClr val="black"/>
                </a:solidFill>
                <a:ea typeface="+mn-ea"/>
                <a:cs typeface="+mn-cs"/>
              </a:rPr>
              <a:t/>
            </a:r>
            <a:br>
              <a:rPr lang="en-US" sz="2000" b="1" dirty="0">
                <a:solidFill>
                  <a:prstClr val="black"/>
                </a:solidFill>
                <a:ea typeface="+mn-ea"/>
                <a:cs typeface="+mn-cs"/>
              </a:rPr>
            </a:br>
            <a:endParaRPr lang="sl-SI" b="1" dirty="0"/>
          </a:p>
        </p:txBody>
      </p:sp>
      <p:sp>
        <p:nvSpPr>
          <p:cNvPr id="5" name="PoljeZBesedilom 4"/>
          <p:cNvSpPr txBox="1"/>
          <p:nvPr/>
        </p:nvSpPr>
        <p:spPr>
          <a:xfrm>
            <a:off x="611560" y="1844824"/>
            <a:ext cx="8064896" cy="4708981"/>
          </a:xfrm>
          <a:prstGeom prst="rect">
            <a:avLst/>
          </a:prstGeom>
          <a:noFill/>
        </p:spPr>
        <p:txBody>
          <a:bodyPr wrap="square" rtlCol="0">
            <a:spAutoFit/>
          </a:bodyPr>
          <a:lstStyle/>
          <a:p>
            <a:r>
              <a:rPr lang="en-US" sz="2000" dirty="0" smtClean="0"/>
              <a:t>Intelligent </a:t>
            </a:r>
            <a:r>
              <a:rPr lang="en-US" sz="2000" dirty="0"/>
              <a:t>Systems and Robotics (</a:t>
            </a:r>
            <a:r>
              <a:rPr lang="en-US" sz="2000" dirty="0" smtClean="0"/>
              <a:t>ISR) are dealing with advanced information sciences and technologies including intelligent systems</a:t>
            </a:r>
            <a:r>
              <a:rPr lang="en-US" sz="2000" dirty="0"/>
              <a:t>, ambient intelligence, business intelligence, evolutionary computation, cognitive sciences, humanoid robotics, computer vision, controlling robots and systems. These are key information society technologies enabling knowledge-based society.</a:t>
            </a:r>
            <a:br>
              <a:rPr lang="en-US" sz="2000" dirty="0"/>
            </a:br>
            <a:r>
              <a:rPr lang="en-US" sz="2000" dirty="0"/>
              <a:t>Evolutionary </a:t>
            </a:r>
            <a:r>
              <a:rPr lang="en-US" sz="2000" dirty="0" smtClean="0"/>
              <a:t>algorithms</a:t>
            </a:r>
            <a:r>
              <a:rPr lang="en-US" sz="2000" dirty="0"/>
              <a:t/>
            </a:r>
            <a:br>
              <a:rPr lang="en-US" sz="2000" dirty="0"/>
            </a:br>
            <a:r>
              <a:rPr lang="en-US" sz="2000" dirty="0"/>
              <a:t>Humanoid and service robotics </a:t>
            </a:r>
            <a:endParaRPr lang="sl-SI" sz="2000" dirty="0" smtClean="0"/>
          </a:p>
          <a:p>
            <a:r>
              <a:rPr lang="en-US" sz="2000" b="1" dirty="0" smtClean="0"/>
              <a:t>Intelligent systems and agents </a:t>
            </a:r>
          </a:p>
          <a:p>
            <a:r>
              <a:rPr lang="en-US" sz="2000" dirty="0" smtClean="0"/>
              <a:t>Intelligent robot control </a:t>
            </a:r>
          </a:p>
          <a:p>
            <a:r>
              <a:rPr lang="en-US" sz="2000" b="1" dirty="0" smtClean="0"/>
              <a:t>Cognitive sciences </a:t>
            </a:r>
          </a:p>
          <a:p>
            <a:r>
              <a:rPr lang="en-US" sz="2000" b="1" dirty="0" smtClean="0"/>
              <a:t>Business intelligence </a:t>
            </a:r>
            <a:endParaRPr lang="sl-SI" sz="2000" b="1" dirty="0" smtClean="0"/>
          </a:p>
          <a:p>
            <a:r>
              <a:rPr lang="sl-SI" sz="2000" b="1" dirty="0" smtClean="0"/>
              <a:t>Ambient </a:t>
            </a:r>
            <a:r>
              <a:rPr lang="sl-SI" sz="2000" b="1" dirty="0" err="1" smtClean="0"/>
              <a:t>intelligence</a:t>
            </a:r>
            <a:endParaRPr lang="en-US" sz="2000" b="1" dirty="0" smtClean="0"/>
          </a:p>
          <a:p>
            <a:r>
              <a:rPr lang="en-US" sz="2000" dirty="0" smtClean="0"/>
              <a:t>Robot vision</a:t>
            </a:r>
            <a:r>
              <a:rPr lang="sl-SI" sz="2000" dirty="0" smtClean="0"/>
              <a:t>			</a:t>
            </a:r>
            <a:r>
              <a:rPr lang="sl-SI" sz="2000" dirty="0"/>
              <a:t> </a:t>
            </a:r>
            <a:r>
              <a:rPr lang="sl-SI" sz="2000" dirty="0" smtClean="0"/>
              <a:t>   </a:t>
            </a:r>
            <a:r>
              <a:rPr lang="sl-SI" sz="2000" dirty="0" err="1" smtClean="0"/>
              <a:t>basic</a:t>
            </a:r>
            <a:r>
              <a:rPr lang="sl-SI" sz="2000" dirty="0" smtClean="0"/>
              <a:t> </a:t>
            </a:r>
            <a:r>
              <a:rPr lang="sl-SI" sz="2000" dirty="0" err="1" smtClean="0"/>
              <a:t>book</a:t>
            </a:r>
            <a:r>
              <a:rPr lang="sl-SI" sz="2000" dirty="0" smtClean="0"/>
              <a:t>: AI – A modern </a:t>
            </a:r>
            <a:r>
              <a:rPr lang="sl-SI" sz="2000" dirty="0" err="1" smtClean="0"/>
              <a:t>approach</a:t>
            </a:r>
            <a:r>
              <a:rPr lang="en-US" sz="2000" dirty="0"/>
              <a:t/>
            </a:r>
            <a:br>
              <a:rPr lang="en-US" sz="2000" dirty="0"/>
            </a:br>
            <a:r>
              <a:rPr lang="en-US" sz="2000" dirty="0"/>
              <a:t>Modern control systems </a:t>
            </a:r>
            <a:r>
              <a:rPr lang="sl-SI" sz="2000" dirty="0" smtClean="0"/>
              <a:t>                                           </a:t>
            </a:r>
            <a:r>
              <a:rPr lang="en-US" sz="2000" dirty="0" smtClean="0"/>
              <a:t>seminar work + oral exam</a:t>
            </a:r>
            <a:endParaRPr lang="en-US" sz="2000" i="1" kern="0" dirty="0" smtClean="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smtClean="0"/>
              <a:t>MPS, 21.11.2019</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2</a:t>
            </a:fld>
            <a:endParaRPr lang="sl-SI"/>
          </a:p>
        </p:txBody>
      </p:sp>
    </p:spTree>
    <p:extLst>
      <p:ext uri="{BB962C8B-B14F-4D97-AF65-F5344CB8AC3E}">
        <p14:creationId xmlns:p14="http://schemas.microsoft.com/office/powerpoint/2010/main" val="240631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COMPUTERS </a:t>
            </a:r>
            <a:endParaRPr lang="sl-SI" b="1" dirty="0"/>
          </a:p>
        </p:txBody>
      </p:sp>
      <p:sp>
        <p:nvSpPr>
          <p:cNvPr id="5" name="PoljeZBesedilom 4"/>
          <p:cNvSpPr txBox="1"/>
          <p:nvPr/>
        </p:nvSpPr>
        <p:spPr>
          <a:xfrm>
            <a:off x="755576" y="980728"/>
            <a:ext cx="8064896" cy="400110"/>
          </a:xfrm>
          <a:prstGeom prst="rect">
            <a:avLst/>
          </a:prstGeom>
          <a:noFill/>
        </p:spPr>
        <p:txBody>
          <a:bodyPr wrap="square" rtlCol="0">
            <a:spAutoFit/>
          </a:bodyPr>
          <a:lstStyle/>
          <a:p>
            <a:pPr fontAlgn="base">
              <a:spcBef>
                <a:spcPct val="20000"/>
              </a:spcBef>
              <a:spcAft>
                <a:spcPct val="0"/>
              </a:spcAft>
              <a:buClr>
                <a:srgbClr val="5C6D90"/>
              </a:buClr>
            </a:pPr>
            <a:r>
              <a:rPr lang="sl-SI" sz="2000" kern="0" dirty="0" err="1" smtClean="0">
                <a:solidFill>
                  <a:srgbClr val="2D2525"/>
                </a:solidFill>
                <a:latin typeface="Times New Roman"/>
              </a:rPr>
              <a:t>Chess</a:t>
            </a:r>
            <a:r>
              <a:rPr lang="sl-SI" sz="2000" kern="0" dirty="0" smtClean="0">
                <a:solidFill>
                  <a:srgbClr val="2D2525"/>
                </a:solidFill>
                <a:latin typeface="Times New Roman"/>
              </a:rPr>
              <a:t>, JEOPARDY …</a:t>
            </a:r>
          </a:p>
        </p:txBody>
      </p:sp>
      <p:sp>
        <p:nvSpPr>
          <p:cNvPr id="3" name="Footer Placeholder 2"/>
          <p:cNvSpPr>
            <a:spLocks noGrp="1"/>
          </p:cNvSpPr>
          <p:nvPr>
            <p:ph type="ftr" sz="quarter" idx="11"/>
          </p:nvPr>
        </p:nvSpPr>
        <p:spPr/>
        <p:txBody>
          <a:bodyPr/>
          <a:lstStyle/>
          <a:p>
            <a:r>
              <a:rPr lang="sl-SI" smtClean="0">
                <a:solidFill>
                  <a:prstClr val="black">
                    <a:tint val="75000"/>
                  </a:prstClr>
                </a:solidFill>
              </a:rPr>
              <a:t>MPS, 21.11.2019</a:t>
            </a:r>
            <a:endParaRPr lang="sl-SI"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9F3E1-4728-4D57-9988-2E30C75E5021}" type="slidenum">
              <a:rPr lang="sl-SI" smtClean="0">
                <a:solidFill>
                  <a:prstClr val="black">
                    <a:tint val="75000"/>
                  </a:prstClr>
                </a:solidFill>
              </a:rPr>
              <a:pPr/>
              <a:t>20</a:t>
            </a:fld>
            <a:endParaRPr lang="sl-SI" dirty="0">
              <a:solidFill>
                <a:prstClr val="black">
                  <a:tint val="75000"/>
                </a:prstClr>
              </a:solidFill>
            </a:endParaRPr>
          </a:p>
        </p:txBody>
      </p:sp>
      <p:pic>
        <p:nvPicPr>
          <p:cNvPr id="16386" name="Picture 2" descr="D:\Users\Mezi\Pictures\roadrunn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056" y="1375321"/>
            <a:ext cx="5104416" cy="4896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morave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0139" y="692696"/>
            <a:ext cx="1820333"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D:\Users\Mezi\Pictures\350px-TOPIO_3_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420888"/>
            <a:ext cx="2494501" cy="1660625"/>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Users\Mezi\Pictures\Watson_Jeopard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896" y="4365104"/>
            <a:ext cx="3048000" cy="1709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23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60648"/>
            <a:ext cx="8229600" cy="720080"/>
          </a:xfrm>
        </p:spPr>
        <p:txBody>
          <a:bodyPr>
            <a:normAutofit fontScale="90000"/>
          </a:bodyPr>
          <a:lstStyle/>
          <a:p>
            <a:pPr lvl="0">
              <a:spcBef>
                <a:spcPts val="0"/>
              </a:spcBef>
            </a:pPr>
            <a:r>
              <a:rPr lang="sl-SI" sz="4000" b="1" dirty="0">
                <a:solidFill>
                  <a:sysClr val="windowText" lastClr="000000"/>
                </a:solidFill>
                <a:ea typeface="+mn-ea"/>
                <a:cs typeface="+mn-cs"/>
              </a:rPr>
              <a:t>HUMAN INTELLIGENCE VS. COMPUTERS </a:t>
            </a:r>
            <a:r>
              <a:rPr lang="sl-SI" sz="1500" b="1" dirty="0">
                <a:solidFill>
                  <a:sysClr val="windowText" lastClr="000000"/>
                </a:solidFill>
                <a:ea typeface="+mn-ea"/>
                <a:cs typeface="+mn-cs"/>
              </a:rPr>
              <a:t/>
            </a:r>
            <a:br>
              <a:rPr lang="sl-SI" sz="1500" b="1" dirty="0">
                <a:solidFill>
                  <a:sysClr val="windowText" lastClr="000000"/>
                </a:solidFill>
                <a:ea typeface="+mn-ea"/>
                <a:cs typeface="+mn-cs"/>
              </a:rPr>
            </a:br>
            <a:r>
              <a:rPr lang="sl-SI" b="1" dirty="0" smtClean="0"/>
              <a:t> </a:t>
            </a:r>
            <a:endParaRPr lang="sl-SI" b="1" dirty="0"/>
          </a:p>
        </p:txBody>
      </p:sp>
      <p:sp>
        <p:nvSpPr>
          <p:cNvPr id="3" name="Footer Placeholder 2"/>
          <p:cNvSpPr>
            <a:spLocks noGrp="1"/>
          </p:cNvSpPr>
          <p:nvPr>
            <p:ph type="ftr" sz="quarter" idx="11"/>
          </p:nvPr>
        </p:nvSpPr>
        <p:spPr/>
        <p:txBody>
          <a:bodyPr/>
          <a:lstStyle/>
          <a:p>
            <a:r>
              <a:rPr lang="sl-SI" smtClean="0">
                <a:solidFill>
                  <a:prstClr val="black">
                    <a:tint val="75000"/>
                  </a:prstClr>
                </a:solidFill>
              </a:rPr>
              <a:t>MPS, 21.11.2019</a:t>
            </a:r>
            <a:endParaRPr lang="sl-SI"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9F3E1-4728-4D57-9988-2E30C75E5021}" type="slidenum">
              <a:rPr lang="sl-SI" smtClean="0">
                <a:solidFill>
                  <a:prstClr val="black">
                    <a:tint val="75000"/>
                  </a:prstClr>
                </a:solidFill>
              </a:rPr>
              <a:pPr/>
              <a:t>21</a:t>
            </a:fld>
            <a:endParaRPr lang="sl-SI" dirty="0">
              <a:solidFill>
                <a:prstClr val="black">
                  <a:tint val="75000"/>
                </a:prstClr>
              </a:solidFill>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81" y="908720"/>
            <a:ext cx="7811037"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67002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260648"/>
            <a:ext cx="8229600" cy="720080"/>
          </a:xfrm>
        </p:spPr>
        <p:txBody>
          <a:bodyPr>
            <a:normAutofit fontScale="90000"/>
          </a:bodyPr>
          <a:lstStyle/>
          <a:p>
            <a:pPr lvl="0">
              <a:spcBef>
                <a:spcPts val="0"/>
              </a:spcBef>
            </a:pPr>
            <a:r>
              <a:rPr lang="sl-SI" sz="4000" b="1" dirty="0">
                <a:solidFill>
                  <a:sysClr val="windowText" lastClr="000000"/>
                </a:solidFill>
                <a:ea typeface="+mn-ea"/>
                <a:cs typeface="+mn-cs"/>
              </a:rPr>
              <a:t>HUMAN INTELLIGENCE </a:t>
            </a:r>
            <a:r>
              <a:rPr lang="sl-SI" sz="4000" b="1" dirty="0" smtClean="0">
                <a:solidFill>
                  <a:sysClr val="windowText" lastClr="000000"/>
                </a:solidFill>
                <a:ea typeface="+mn-ea"/>
                <a:cs typeface="+mn-cs"/>
              </a:rPr>
              <a:t>VS. </a:t>
            </a:r>
            <a:r>
              <a:rPr lang="sl-SI" sz="4000" b="1" dirty="0">
                <a:solidFill>
                  <a:sysClr val="windowText" lastClr="000000"/>
                </a:solidFill>
                <a:ea typeface="+mn-ea"/>
                <a:cs typeface="+mn-cs"/>
              </a:rPr>
              <a:t>COMPUTERS </a:t>
            </a:r>
            <a:r>
              <a:rPr lang="sl-SI" sz="1500" b="1" dirty="0">
                <a:solidFill>
                  <a:sysClr val="windowText" lastClr="000000"/>
                </a:solidFill>
                <a:ea typeface="+mn-ea"/>
                <a:cs typeface="+mn-cs"/>
              </a:rPr>
              <a:t/>
            </a:r>
            <a:br>
              <a:rPr lang="sl-SI" sz="1500" b="1" dirty="0">
                <a:solidFill>
                  <a:sysClr val="windowText" lastClr="000000"/>
                </a:solidFill>
                <a:ea typeface="+mn-ea"/>
                <a:cs typeface="+mn-cs"/>
              </a:rPr>
            </a:br>
            <a:r>
              <a:rPr lang="sl-SI" b="1" dirty="0" smtClean="0"/>
              <a:t> </a:t>
            </a:r>
            <a:endParaRPr lang="sl-SI" b="1" dirty="0"/>
          </a:p>
        </p:txBody>
      </p:sp>
      <p:sp>
        <p:nvSpPr>
          <p:cNvPr id="3" name="Footer Placeholder 2"/>
          <p:cNvSpPr>
            <a:spLocks noGrp="1"/>
          </p:cNvSpPr>
          <p:nvPr>
            <p:ph type="ftr" sz="quarter" idx="11"/>
          </p:nvPr>
        </p:nvSpPr>
        <p:spPr/>
        <p:txBody>
          <a:bodyPr/>
          <a:lstStyle/>
          <a:p>
            <a:r>
              <a:rPr lang="sl-SI" smtClean="0">
                <a:solidFill>
                  <a:prstClr val="black">
                    <a:tint val="75000"/>
                  </a:prstClr>
                </a:solidFill>
              </a:rPr>
              <a:t>MPS, 21.11.2019</a:t>
            </a:r>
            <a:endParaRPr lang="sl-SI"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429F3E1-4728-4D57-9988-2E30C75E5021}" type="slidenum">
              <a:rPr lang="sl-SI" smtClean="0">
                <a:solidFill>
                  <a:prstClr val="black">
                    <a:tint val="75000"/>
                  </a:prstClr>
                </a:solidFill>
              </a:rPr>
              <a:pPr/>
              <a:t>22</a:t>
            </a:fld>
            <a:endParaRPr lang="sl-SI" dirty="0">
              <a:solidFill>
                <a:prstClr val="black">
                  <a:tint val="75000"/>
                </a:prstClr>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7200800" cy="549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654374" y="4653136"/>
            <a:ext cx="2081111" cy="400110"/>
          </a:xfrm>
          <a:prstGeom prst="rect">
            <a:avLst/>
          </a:prstGeom>
          <a:noFill/>
        </p:spPr>
        <p:txBody>
          <a:bodyPr wrap="square" rtlCol="0">
            <a:spAutoFit/>
          </a:bodyPr>
          <a:lstStyle/>
          <a:p>
            <a:r>
              <a:rPr lang="sl-SI" sz="2000" dirty="0" err="1" smtClean="0"/>
              <a:t>Predictions</a:t>
            </a:r>
            <a:r>
              <a:rPr lang="sl-SI" sz="2000" dirty="0" smtClean="0"/>
              <a:t> </a:t>
            </a:r>
            <a:r>
              <a:rPr lang="sl-SI" sz="2000" dirty="0" err="1" smtClean="0"/>
              <a:t>failed</a:t>
            </a:r>
            <a:endParaRPr lang="en-GB" sz="2000" dirty="0"/>
          </a:p>
        </p:txBody>
      </p:sp>
    </p:spTree>
    <p:extLst>
      <p:ext uri="{BB962C8B-B14F-4D97-AF65-F5344CB8AC3E}">
        <p14:creationId xmlns:p14="http://schemas.microsoft.com/office/powerpoint/2010/main" val="2892940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ext Box 9"/>
          <p:cNvSpPr txBox="1">
            <a:spLocks noChangeArrowheads="1"/>
          </p:cNvSpPr>
          <p:nvPr/>
        </p:nvSpPr>
        <p:spPr bwMode="auto">
          <a:xfrm>
            <a:off x="428625" y="1357313"/>
            <a:ext cx="2071688" cy="563562"/>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b="1" smtClean="0">
                <a:solidFill>
                  <a:srgbClr val="000000"/>
                </a:solidFill>
                <a:latin typeface="Arial" pitchFamily="34" charset="0"/>
                <a:cs typeface="Times New Roman" pitchFamily="18" charset="0"/>
              </a:rPr>
              <a:t>Processing power</a:t>
            </a:r>
            <a:endParaRPr kumimoji="1" lang="sl-SI" b="1" smtClean="0">
              <a:solidFill>
                <a:srgbClr val="000000"/>
              </a:solidFill>
              <a:latin typeface="Arial" pitchFamily="34" charset="0"/>
              <a:cs typeface="Times New Roman" pitchFamily="18" charset="0"/>
            </a:endParaRPr>
          </a:p>
        </p:txBody>
      </p:sp>
      <p:sp>
        <p:nvSpPr>
          <p:cNvPr id="22531" name="Text Box 4"/>
          <p:cNvSpPr txBox="1">
            <a:spLocks noChangeArrowheads="1"/>
          </p:cNvSpPr>
          <p:nvPr/>
        </p:nvSpPr>
        <p:spPr bwMode="auto">
          <a:xfrm>
            <a:off x="6535738" y="4437063"/>
            <a:ext cx="714375" cy="511175"/>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b="1" smtClean="0">
                <a:solidFill>
                  <a:srgbClr val="000000"/>
                </a:solidFill>
                <a:latin typeface="Arial" pitchFamily="34" charset="0"/>
                <a:cs typeface="Times New Roman" pitchFamily="18" charset="0"/>
              </a:rPr>
              <a:t>Time</a:t>
            </a:r>
            <a:endParaRPr kumimoji="1" lang="sl-SI" sz="3200" b="1" smtClean="0">
              <a:solidFill>
                <a:srgbClr val="000000"/>
              </a:solidFill>
              <a:latin typeface="Arial" pitchFamily="34" charset="0"/>
            </a:endParaRPr>
          </a:p>
        </p:txBody>
      </p:sp>
      <p:sp>
        <p:nvSpPr>
          <p:cNvPr id="22532" name="Rectangle 10"/>
          <p:cNvSpPr>
            <a:spLocks noChangeArrowheads="1"/>
          </p:cNvSpPr>
          <p:nvPr/>
        </p:nvSpPr>
        <p:spPr bwMode="auto">
          <a:xfrm>
            <a:off x="0" y="-26988"/>
            <a:ext cx="185738" cy="51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00"/>
              </a:solidFill>
            </a:endParaRPr>
          </a:p>
        </p:txBody>
      </p:sp>
      <p:sp>
        <p:nvSpPr>
          <p:cNvPr id="22533" name="Rectangle 13"/>
          <p:cNvSpPr>
            <a:spLocks noChangeArrowheads="1"/>
          </p:cNvSpPr>
          <p:nvPr/>
        </p:nvSpPr>
        <p:spPr bwMode="auto">
          <a:xfrm>
            <a:off x="250825" y="3244850"/>
            <a:ext cx="1873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endParaRPr kumimoji="1" lang="sl-SI" sz="3200" b="1" smtClean="0">
              <a:solidFill>
                <a:srgbClr val="000000"/>
              </a:solidFill>
            </a:endParaRPr>
          </a:p>
        </p:txBody>
      </p:sp>
      <p:cxnSp>
        <p:nvCxnSpPr>
          <p:cNvPr id="22534" name="AutoShape 14"/>
          <p:cNvCxnSpPr>
            <a:cxnSpLocks noChangeShapeType="1"/>
          </p:cNvCxnSpPr>
          <p:nvPr/>
        </p:nvCxnSpPr>
        <p:spPr bwMode="auto">
          <a:xfrm>
            <a:off x="1071563" y="5143500"/>
            <a:ext cx="600075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cxnSp>
        <p:nvCxnSpPr>
          <p:cNvPr id="22535" name="AutoShape 16"/>
          <p:cNvCxnSpPr>
            <a:cxnSpLocks noChangeShapeType="1"/>
          </p:cNvCxnSpPr>
          <p:nvPr/>
        </p:nvCxnSpPr>
        <p:spPr bwMode="auto">
          <a:xfrm flipV="1">
            <a:off x="1143000" y="2428875"/>
            <a:ext cx="5429250" cy="2714625"/>
          </a:xfrm>
          <a:prstGeom prst="straightConnector1">
            <a:avLst/>
          </a:prstGeom>
          <a:noFill/>
          <a:ln w="381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cxnSp>
        <p:nvCxnSpPr>
          <p:cNvPr id="22536" name="AutoShape 17"/>
          <p:cNvCxnSpPr>
            <a:cxnSpLocks noChangeShapeType="1"/>
          </p:cNvCxnSpPr>
          <p:nvPr/>
        </p:nvCxnSpPr>
        <p:spPr bwMode="auto">
          <a:xfrm>
            <a:off x="1071563" y="3500438"/>
            <a:ext cx="5500687" cy="1587"/>
          </a:xfrm>
          <a:prstGeom prst="straightConnector1">
            <a:avLst/>
          </a:prstGeom>
          <a:noFill/>
          <a:ln w="38100">
            <a:solidFill>
              <a:srgbClr val="000000"/>
            </a:solidFill>
            <a:prstDash val="dash"/>
            <a:round/>
            <a:headEnd/>
            <a:tailEnd type="triangle" w="lg" len="lg"/>
          </a:ln>
          <a:extLst>
            <a:ext uri="{909E8E84-426E-40DD-AFC4-6F175D3DCCD1}">
              <a14:hiddenFill xmlns:a14="http://schemas.microsoft.com/office/drawing/2010/main">
                <a:noFill/>
              </a14:hiddenFill>
            </a:ext>
          </a:extLst>
        </p:spPr>
      </p:cxnSp>
      <p:cxnSp>
        <p:nvCxnSpPr>
          <p:cNvPr id="22537" name="AutoShape 18"/>
          <p:cNvCxnSpPr>
            <a:cxnSpLocks noChangeShapeType="1"/>
          </p:cNvCxnSpPr>
          <p:nvPr/>
        </p:nvCxnSpPr>
        <p:spPr bwMode="auto">
          <a:xfrm rot="5400000" flipH="1" flipV="1">
            <a:off x="-548481" y="3547269"/>
            <a:ext cx="3238500" cy="1588"/>
          </a:xfrm>
          <a:prstGeom prst="straightConnector1">
            <a:avLst/>
          </a:prstGeom>
          <a:noFill/>
          <a:ln w="25400">
            <a:solidFill>
              <a:srgbClr val="000000"/>
            </a:solidFill>
            <a:round/>
            <a:headEnd/>
            <a:tailEnd type="triangle" w="lg" len="lg"/>
          </a:ln>
          <a:extLst>
            <a:ext uri="{909E8E84-426E-40DD-AFC4-6F175D3DCCD1}">
              <a14:hiddenFill xmlns:a14="http://schemas.microsoft.com/office/drawing/2010/main">
                <a:noFill/>
              </a14:hiddenFill>
            </a:ext>
          </a:extLst>
        </p:spPr>
      </p:cxnSp>
      <p:sp>
        <p:nvSpPr>
          <p:cNvPr id="22538" name="Text Box 4"/>
          <p:cNvSpPr txBox="1">
            <a:spLocks noChangeArrowheads="1"/>
          </p:cNvSpPr>
          <p:nvPr/>
        </p:nvSpPr>
        <p:spPr bwMode="auto">
          <a:xfrm>
            <a:off x="6715125" y="3429000"/>
            <a:ext cx="1027113" cy="327025"/>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b="1" smtClean="0">
                <a:solidFill>
                  <a:srgbClr val="000000"/>
                </a:solidFill>
                <a:latin typeface="Arial" pitchFamily="34" charset="0"/>
                <a:cs typeface="Times New Roman" pitchFamily="18" charset="0"/>
              </a:rPr>
              <a:t>Human</a:t>
            </a:r>
            <a:r>
              <a:rPr kumimoji="1" lang="sl-SI" b="1" smtClean="0">
                <a:solidFill>
                  <a:srgbClr val="000000"/>
                </a:solidFill>
                <a:latin typeface="Arial" pitchFamily="34" charset="0"/>
                <a:cs typeface="Times New Roman" pitchFamily="18" charset="0"/>
              </a:rPr>
              <a:t> </a:t>
            </a:r>
          </a:p>
        </p:txBody>
      </p:sp>
      <p:sp>
        <p:nvSpPr>
          <p:cNvPr id="22539" name="Text Box 4"/>
          <p:cNvSpPr txBox="1">
            <a:spLocks noChangeArrowheads="1"/>
          </p:cNvSpPr>
          <p:nvPr/>
        </p:nvSpPr>
        <p:spPr bwMode="auto">
          <a:xfrm>
            <a:off x="6035675" y="2906713"/>
            <a:ext cx="1714500" cy="511175"/>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b="1" smtClean="0">
                <a:solidFill>
                  <a:srgbClr val="000000"/>
                </a:solidFill>
                <a:latin typeface="Arial" pitchFamily="34" charset="0"/>
                <a:cs typeface="Times New Roman" pitchFamily="18" charset="0"/>
              </a:rPr>
              <a:t>Computers</a:t>
            </a:r>
            <a:r>
              <a:rPr kumimoji="1" lang="sl-SI" b="1" smtClean="0">
                <a:solidFill>
                  <a:srgbClr val="000000"/>
                </a:solidFill>
                <a:latin typeface="Arial" pitchFamily="34" charset="0"/>
                <a:cs typeface="Times New Roman" pitchFamily="18" charset="0"/>
              </a:rPr>
              <a:t> </a:t>
            </a:r>
            <a:endParaRPr kumimoji="1" lang="sl-SI" sz="3200" b="1" smtClean="0">
              <a:solidFill>
                <a:srgbClr val="000000"/>
              </a:solidFill>
              <a:latin typeface="Arial" pitchFamily="34" charset="0"/>
            </a:endParaRPr>
          </a:p>
        </p:txBody>
      </p:sp>
      <p:sp>
        <p:nvSpPr>
          <p:cNvPr id="22540" name="Text Box 4"/>
          <p:cNvSpPr txBox="1">
            <a:spLocks noChangeArrowheads="1"/>
          </p:cNvSpPr>
          <p:nvPr/>
        </p:nvSpPr>
        <p:spPr bwMode="auto">
          <a:xfrm>
            <a:off x="3143250" y="1143000"/>
            <a:ext cx="2071688" cy="1615827"/>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b="1" dirty="0" smtClean="0">
                <a:solidFill>
                  <a:srgbClr val="000000"/>
                </a:solidFill>
                <a:latin typeface="Arial" pitchFamily="34" charset="0"/>
                <a:cs typeface="Times New Roman" pitchFamily="18" charset="0"/>
              </a:rPr>
              <a:t>People + Computers  = Information  society</a:t>
            </a:r>
          </a:p>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en-US" sz="3600" b="1" dirty="0" smtClean="0">
                <a:solidFill>
                  <a:srgbClr val="FF0000"/>
                </a:solidFill>
                <a:latin typeface="Arial" pitchFamily="34" charset="0"/>
                <a:cs typeface="Times New Roman" pitchFamily="18" charset="0"/>
              </a:rPr>
              <a:t>Flynn</a:t>
            </a:r>
            <a:r>
              <a:rPr kumimoji="1" lang="en-US" b="1" dirty="0" smtClean="0">
                <a:solidFill>
                  <a:srgbClr val="000000"/>
                </a:solidFill>
                <a:latin typeface="Arial" pitchFamily="34" charset="0"/>
                <a:cs typeface="Times New Roman" pitchFamily="18" charset="0"/>
              </a:rPr>
              <a:t> +30</a:t>
            </a:r>
          </a:p>
        </p:txBody>
      </p:sp>
      <p:cxnSp>
        <p:nvCxnSpPr>
          <p:cNvPr id="22541" name="AutoShape 19"/>
          <p:cNvCxnSpPr>
            <a:cxnSpLocks noChangeShapeType="1"/>
          </p:cNvCxnSpPr>
          <p:nvPr/>
        </p:nvCxnSpPr>
        <p:spPr bwMode="auto">
          <a:xfrm rot="5400000" flipH="1" flipV="1">
            <a:off x="6107906" y="535782"/>
            <a:ext cx="1571625" cy="928688"/>
          </a:xfrm>
          <a:prstGeom prst="straightConnector1">
            <a:avLst/>
          </a:prstGeom>
          <a:noFill/>
          <a:ln w="127000">
            <a:solidFill>
              <a:srgbClr val="000000"/>
            </a:solidFill>
            <a:prstDash val="sysDot"/>
            <a:round/>
            <a:headEnd/>
            <a:tailEnd type="triangle" w="lg" len="lg"/>
          </a:ln>
          <a:extLst>
            <a:ext uri="{909E8E84-426E-40DD-AFC4-6F175D3DCCD1}">
              <a14:hiddenFill xmlns:a14="http://schemas.microsoft.com/office/drawing/2010/main">
                <a:noFill/>
              </a14:hiddenFill>
            </a:ext>
          </a:extLst>
        </p:spPr>
      </p:cxnSp>
      <p:cxnSp>
        <p:nvCxnSpPr>
          <p:cNvPr id="22542" name="AutoShape 3"/>
          <p:cNvCxnSpPr>
            <a:cxnSpLocks noChangeShapeType="1"/>
          </p:cNvCxnSpPr>
          <p:nvPr/>
        </p:nvCxnSpPr>
        <p:spPr bwMode="auto">
          <a:xfrm flipV="1">
            <a:off x="1071563" y="1785938"/>
            <a:ext cx="5429250" cy="1714500"/>
          </a:xfrm>
          <a:prstGeom prst="straightConnector1">
            <a:avLst/>
          </a:prstGeom>
          <a:noFill/>
          <a:ln w="127000">
            <a:solidFill>
              <a:srgbClr val="000000"/>
            </a:solidFill>
            <a:prstDash val="sysDot"/>
            <a:round/>
            <a:headEnd/>
            <a:tailEnd type="none" w="lg" len="lg"/>
          </a:ln>
          <a:extLst>
            <a:ext uri="{909E8E84-426E-40DD-AFC4-6F175D3DCCD1}">
              <a14:hiddenFill xmlns:a14="http://schemas.microsoft.com/office/drawing/2010/main">
                <a:noFill/>
              </a14:hiddenFill>
            </a:ext>
          </a:extLst>
        </p:spPr>
      </p:cxnSp>
      <p:sp>
        <p:nvSpPr>
          <p:cNvPr id="22543" name="TextBox 1"/>
          <p:cNvSpPr txBox="1">
            <a:spLocks noChangeArrowheads="1"/>
          </p:cNvSpPr>
          <p:nvPr/>
        </p:nvSpPr>
        <p:spPr bwMode="auto">
          <a:xfrm>
            <a:off x="7500938" y="755650"/>
            <a:ext cx="1174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pPr>
            <a:r>
              <a:rPr lang="sl-SI" smtClean="0">
                <a:solidFill>
                  <a:srgbClr val="000000"/>
                </a:solidFill>
                <a:latin typeface="Arial" pitchFamily="34" charset="0"/>
              </a:rPr>
              <a:t>Kurtzweil</a:t>
            </a:r>
          </a:p>
        </p:txBody>
      </p:sp>
      <p:sp>
        <p:nvSpPr>
          <p:cNvPr id="22544" name="Slide Number Placeholder 3"/>
          <p:cNvSpPr>
            <a:spLocks noGrp="1"/>
          </p:cNvSpPr>
          <p:nvPr>
            <p:ph type="sldNum" sz="quarter" idx="11"/>
          </p:nvPr>
        </p:nvSpPr>
        <p:spPr>
          <a:xfrm>
            <a:off x="7318375"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fld id="{6ECBFD3C-F885-47AE-901D-D7446AA7E014}" type="slidenum">
              <a:rPr lang="en-US" smtClean="0">
                <a:solidFill>
                  <a:srgbClr val="000000"/>
                </a:solidFill>
                <a:latin typeface="Times New Roman" pitchFamily="18" charset="0"/>
              </a:rPr>
              <a:pPr algn="ctr"/>
              <a:t>23</a:t>
            </a:fld>
            <a:endParaRPr lang="en-US" smtClean="0">
              <a:solidFill>
                <a:srgbClr val="000000"/>
              </a:solidFill>
              <a:latin typeface="Times New Roman" pitchFamily="18" charset="0"/>
            </a:endParaRPr>
          </a:p>
        </p:txBody>
      </p:sp>
      <p:sp>
        <p:nvSpPr>
          <p:cNvPr id="22545" name="Naslov 1"/>
          <p:cNvSpPr>
            <a:spLocks noGrp="1"/>
          </p:cNvSpPr>
          <p:nvPr>
            <p:ph type="title"/>
          </p:nvPr>
        </p:nvSpPr>
        <p:spPr>
          <a:xfrm>
            <a:off x="-459880" y="-296863"/>
            <a:ext cx="6960693" cy="981075"/>
          </a:xfrm>
        </p:spPr>
        <p:txBody>
          <a:bodyPr/>
          <a:lstStyle/>
          <a:p>
            <a:pPr eaLnBrk="1" hangingPunct="1">
              <a:lnSpc>
                <a:spcPct val="100000"/>
              </a:lnSpc>
            </a:pPr>
            <a:r>
              <a:rPr kumimoji="0" lang="sl-SI" b="1" dirty="0" smtClean="0">
                <a:solidFill>
                  <a:srgbClr val="000000"/>
                </a:solidFill>
                <a:latin typeface="Calibri" pitchFamily="34" charset="0"/>
                <a:ea typeface="Calibri" pitchFamily="34" charset="0"/>
                <a:cs typeface="Calibri" pitchFamily="34" charset="0"/>
              </a:rPr>
              <a:t>      </a:t>
            </a:r>
            <a:r>
              <a:rPr kumimoji="0" lang="en-US" sz="3200" b="1" dirty="0" smtClean="0">
                <a:solidFill>
                  <a:srgbClr val="000000"/>
                </a:solidFill>
                <a:latin typeface="Calibri" pitchFamily="34" charset="0"/>
                <a:ea typeface="Calibri" pitchFamily="34" charset="0"/>
                <a:cs typeface="Calibri" pitchFamily="34" charset="0"/>
              </a:rPr>
              <a:t>HUMAN</a:t>
            </a:r>
            <a:r>
              <a:rPr kumimoji="0" lang="sl-SI" sz="3200" b="1" dirty="0" smtClean="0">
                <a:solidFill>
                  <a:srgbClr val="000000"/>
                </a:solidFill>
                <a:latin typeface="Calibri" pitchFamily="34" charset="0"/>
                <a:ea typeface="Calibri" pitchFamily="34" charset="0"/>
                <a:cs typeface="Calibri" pitchFamily="34" charset="0"/>
              </a:rPr>
              <a:t>/</a:t>
            </a:r>
            <a:r>
              <a:rPr kumimoji="0" lang="en-US" sz="3200" b="1" dirty="0" smtClean="0">
                <a:solidFill>
                  <a:srgbClr val="000000"/>
                </a:solidFill>
                <a:latin typeface="Calibri" pitchFamily="34" charset="0"/>
                <a:ea typeface="Calibri" pitchFamily="34" charset="0"/>
                <a:cs typeface="Calibri" pitchFamily="34" charset="0"/>
              </a:rPr>
              <a:t>COMPUTER INTELLIGENCE </a:t>
            </a:r>
            <a:endParaRPr kumimoji="0" lang="sl-SI" b="1" dirty="0" smtClean="0">
              <a:solidFill>
                <a:srgbClr val="000000"/>
              </a:solidFill>
              <a:latin typeface="Calibri" pitchFamily="34" charset="0"/>
              <a:ea typeface="Calibri" pitchFamily="34" charset="0"/>
              <a:cs typeface="Calibri" pitchFamily="34" charset="0"/>
            </a:endParaRPr>
          </a:p>
        </p:txBody>
      </p:sp>
      <p:sp>
        <p:nvSpPr>
          <p:cNvPr id="22546" name="Text Box 4"/>
          <p:cNvSpPr txBox="1">
            <a:spLocks noChangeArrowheads="1"/>
          </p:cNvSpPr>
          <p:nvPr/>
        </p:nvSpPr>
        <p:spPr bwMode="auto">
          <a:xfrm>
            <a:off x="7031038" y="1684338"/>
            <a:ext cx="2106612" cy="511175"/>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sl-SI" b="1" smtClean="0">
                <a:solidFill>
                  <a:srgbClr val="000000"/>
                </a:solidFill>
                <a:latin typeface="Arial" pitchFamily="34" charset="0"/>
                <a:cs typeface="Times New Roman" pitchFamily="18" charset="0"/>
              </a:rPr>
              <a:t>Drak</a:t>
            </a:r>
            <a:r>
              <a:rPr kumimoji="1" lang="en-US" b="1" smtClean="0">
                <a:solidFill>
                  <a:srgbClr val="000000"/>
                </a:solidFill>
                <a:latin typeface="Arial" pitchFamily="34" charset="0"/>
                <a:cs typeface="Times New Roman" pitchFamily="18" charset="0"/>
              </a:rPr>
              <a:t>e’s equation</a:t>
            </a:r>
            <a:r>
              <a:rPr kumimoji="1" lang="sl-SI" b="1" smtClean="0">
                <a:solidFill>
                  <a:srgbClr val="000000"/>
                </a:solidFill>
                <a:latin typeface="Arial" pitchFamily="34" charset="0"/>
                <a:cs typeface="Times New Roman" pitchFamily="18" charset="0"/>
              </a:rPr>
              <a:t>  </a:t>
            </a:r>
            <a:endParaRPr kumimoji="1" lang="sl-SI" sz="3200" b="1" smtClean="0">
              <a:solidFill>
                <a:srgbClr val="000000"/>
              </a:solidFill>
              <a:latin typeface="Arial" pitchFamily="34" charset="0"/>
            </a:endParaRPr>
          </a:p>
        </p:txBody>
      </p:sp>
      <p:pic>
        <p:nvPicPr>
          <p:cNvPr id="225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75" y="1776413"/>
            <a:ext cx="2282825"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48" name="Text Box 4"/>
          <p:cNvSpPr txBox="1">
            <a:spLocks noChangeArrowheads="1"/>
          </p:cNvSpPr>
          <p:nvPr/>
        </p:nvSpPr>
        <p:spPr bwMode="auto">
          <a:xfrm>
            <a:off x="7335838" y="685800"/>
            <a:ext cx="1206500" cy="509588"/>
          </a:xfrm>
          <a:prstGeom prst="rect">
            <a:avLst/>
          </a:prstGeom>
          <a:solidFill>
            <a:srgbClr val="FFFFFF"/>
          </a:solidFill>
          <a:ln w="9525">
            <a:solidFill>
              <a:srgbClr val="000000"/>
            </a:solidFill>
            <a:miter lim="800000"/>
            <a:headEnd/>
            <a:tailEnd/>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eaLnBrk="0" fontAlgn="base" hangingPunct="0">
              <a:lnSpc>
                <a:spcPct val="85000"/>
              </a:lnSpc>
              <a:spcBef>
                <a:spcPct val="20000"/>
              </a:spcBef>
              <a:spcAft>
                <a:spcPct val="0"/>
              </a:spcAft>
              <a:buClr>
                <a:srgbClr val="FF9933"/>
              </a:buClr>
              <a:buSzPct val="70000"/>
              <a:buFont typeface="Wingdings" pitchFamily="2" charset="2"/>
              <a:buNone/>
            </a:pPr>
            <a:r>
              <a:rPr kumimoji="1" lang="sl-SI" b="1" smtClean="0">
                <a:solidFill>
                  <a:srgbClr val="000000"/>
                </a:solidFill>
                <a:latin typeface="Arial" pitchFamily="34" charset="0"/>
                <a:cs typeface="Times New Roman" pitchFamily="18" charset="0"/>
              </a:rPr>
              <a:t>Kurtzweil</a:t>
            </a:r>
            <a:endParaRPr kumimoji="1" lang="sl-SI" sz="3200" b="1" smtClean="0">
              <a:solidFill>
                <a:srgbClr val="000000"/>
              </a:solidFill>
              <a:latin typeface="Arial" pitchFamily="34" charset="0"/>
            </a:endParaRPr>
          </a:p>
        </p:txBody>
      </p:sp>
      <p:sp>
        <p:nvSpPr>
          <p:cNvPr id="2" name="Footer Placeholder 1"/>
          <p:cNvSpPr>
            <a:spLocks noGrp="1"/>
          </p:cNvSpPr>
          <p:nvPr>
            <p:ph type="ftr" sz="quarter" idx="10"/>
          </p:nvPr>
        </p:nvSpPr>
        <p:spPr/>
        <p:txBody>
          <a:bodyPr/>
          <a:lstStyle/>
          <a:p>
            <a:pPr>
              <a:defRPr/>
            </a:pPr>
            <a:r>
              <a:rPr lang="en-US" smtClean="0"/>
              <a:t>MPS, 21.11.2019</a:t>
            </a:r>
            <a:endParaRPr lang="en-US"/>
          </a:p>
        </p:txBody>
      </p:sp>
      <p:sp>
        <p:nvSpPr>
          <p:cNvPr id="22" name="TextBox 21"/>
          <p:cNvSpPr txBox="1"/>
          <p:nvPr/>
        </p:nvSpPr>
        <p:spPr>
          <a:xfrm>
            <a:off x="572194" y="5423446"/>
            <a:ext cx="2448272" cy="923330"/>
          </a:xfrm>
          <a:prstGeom prst="rect">
            <a:avLst/>
          </a:prstGeom>
          <a:noFill/>
        </p:spPr>
        <p:txBody>
          <a:bodyPr wrap="square" rtlCol="0">
            <a:spAutoFit/>
          </a:bodyPr>
          <a:lstStyle/>
          <a:p>
            <a:r>
              <a:rPr lang="en-US" dirty="0" err="1" smtClean="0">
                <a:solidFill>
                  <a:srgbClr val="FF0000"/>
                </a:solidFill>
              </a:rPr>
              <a:t>Compu</a:t>
            </a:r>
            <a:r>
              <a:rPr lang="sl-SI" dirty="0" smtClean="0">
                <a:solidFill>
                  <a:srgbClr val="FF0000"/>
                </a:solidFill>
              </a:rPr>
              <a:t>t</a:t>
            </a:r>
            <a:r>
              <a:rPr lang="en-US" dirty="0" err="1" smtClean="0">
                <a:solidFill>
                  <a:srgbClr val="FF0000"/>
                </a:solidFill>
              </a:rPr>
              <a:t>ers</a:t>
            </a:r>
            <a:r>
              <a:rPr lang="en-US" dirty="0" smtClean="0">
                <a:solidFill>
                  <a:srgbClr val="FF0000"/>
                </a:solidFill>
              </a:rPr>
              <a:t> are tools for enhancing our mental capabilities</a:t>
            </a:r>
            <a:endParaRPr lang="en-US" dirty="0">
              <a:solidFill>
                <a:srgbClr val="FF0000"/>
              </a:solidFill>
            </a:endParaRPr>
          </a:p>
        </p:txBody>
      </p:sp>
      <p:sp>
        <p:nvSpPr>
          <p:cNvPr id="23" name="TextBox 22"/>
          <p:cNvSpPr txBox="1"/>
          <p:nvPr/>
        </p:nvSpPr>
        <p:spPr>
          <a:xfrm>
            <a:off x="3020466" y="5423446"/>
            <a:ext cx="2594248" cy="923330"/>
          </a:xfrm>
          <a:prstGeom prst="rect">
            <a:avLst/>
          </a:prstGeom>
          <a:noFill/>
        </p:spPr>
        <p:txBody>
          <a:bodyPr wrap="square" rtlCol="0">
            <a:spAutoFit/>
          </a:bodyPr>
          <a:lstStyle/>
          <a:p>
            <a:r>
              <a:rPr lang="sl-SI" dirty="0" err="1" smtClean="0">
                <a:solidFill>
                  <a:srgbClr val="FF0000"/>
                </a:solidFill>
              </a:rPr>
              <a:t>Computers</a:t>
            </a:r>
            <a:r>
              <a:rPr lang="sl-SI" dirty="0" smtClean="0">
                <a:solidFill>
                  <a:srgbClr val="FF0000"/>
                </a:solidFill>
              </a:rPr>
              <a:t> </a:t>
            </a:r>
            <a:r>
              <a:rPr lang="sl-SI" dirty="0" err="1" smtClean="0">
                <a:solidFill>
                  <a:srgbClr val="FF0000"/>
                </a:solidFill>
              </a:rPr>
              <a:t>and</a:t>
            </a:r>
            <a:r>
              <a:rPr lang="sl-SI" dirty="0" smtClean="0">
                <a:solidFill>
                  <a:srgbClr val="FF0000"/>
                </a:solidFill>
              </a:rPr>
              <a:t> </a:t>
            </a:r>
            <a:r>
              <a:rPr lang="sl-SI" dirty="0" err="1" smtClean="0">
                <a:solidFill>
                  <a:srgbClr val="FF0000"/>
                </a:solidFill>
              </a:rPr>
              <a:t>robots</a:t>
            </a:r>
            <a:r>
              <a:rPr lang="sl-SI" dirty="0" smtClean="0">
                <a:solidFill>
                  <a:srgbClr val="FF0000"/>
                </a:solidFill>
              </a:rPr>
              <a:t> are far </a:t>
            </a:r>
            <a:r>
              <a:rPr lang="sl-SI" dirty="0" err="1" smtClean="0">
                <a:solidFill>
                  <a:srgbClr val="FF0000"/>
                </a:solidFill>
              </a:rPr>
              <a:t>less</a:t>
            </a:r>
            <a:r>
              <a:rPr lang="sl-SI" dirty="0" smtClean="0">
                <a:solidFill>
                  <a:srgbClr val="FF0000"/>
                </a:solidFill>
              </a:rPr>
              <a:t> </a:t>
            </a:r>
            <a:r>
              <a:rPr lang="sl-SI" dirty="0" err="1" smtClean="0">
                <a:solidFill>
                  <a:srgbClr val="FF0000"/>
                </a:solidFill>
              </a:rPr>
              <a:t>dangerous</a:t>
            </a:r>
            <a:r>
              <a:rPr lang="sl-SI" dirty="0" smtClean="0">
                <a:solidFill>
                  <a:srgbClr val="FF0000"/>
                </a:solidFill>
              </a:rPr>
              <a:t> </a:t>
            </a:r>
            <a:r>
              <a:rPr lang="sl-SI" dirty="0" err="1" smtClean="0">
                <a:solidFill>
                  <a:srgbClr val="FF0000"/>
                </a:solidFill>
              </a:rPr>
              <a:t>than</a:t>
            </a:r>
            <a:r>
              <a:rPr lang="sl-SI" dirty="0" smtClean="0">
                <a:solidFill>
                  <a:srgbClr val="FF0000"/>
                </a:solidFill>
              </a:rPr>
              <a:t> real </a:t>
            </a:r>
            <a:r>
              <a:rPr lang="sl-SI" dirty="0" err="1" smtClean="0">
                <a:solidFill>
                  <a:srgbClr val="FF0000"/>
                </a:solidFill>
              </a:rPr>
              <a:t>life</a:t>
            </a:r>
            <a:endParaRPr lang="en-US" dirty="0">
              <a:solidFill>
                <a:srgbClr val="FF0000"/>
              </a:solidFill>
            </a:endParaRPr>
          </a:p>
        </p:txBody>
      </p:sp>
      <p:sp>
        <p:nvSpPr>
          <p:cNvPr id="24" name="TextBox 23"/>
          <p:cNvSpPr txBox="1"/>
          <p:nvPr/>
        </p:nvSpPr>
        <p:spPr>
          <a:xfrm>
            <a:off x="5848177" y="5421611"/>
            <a:ext cx="2448272" cy="646331"/>
          </a:xfrm>
          <a:prstGeom prst="rect">
            <a:avLst/>
          </a:prstGeom>
          <a:noFill/>
        </p:spPr>
        <p:txBody>
          <a:bodyPr wrap="square" rtlCol="0">
            <a:spAutoFit/>
          </a:bodyPr>
          <a:lstStyle/>
          <a:p>
            <a:r>
              <a:rPr lang="sl-SI" dirty="0" err="1" smtClean="0">
                <a:solidFill>
                  <a:srgbClr val="FF0000"/>
                </a:solidFill>
              </a:rPr>
              <a:t>All</a:t>
            </a:r>
            <a:r>
              <a:rPr lang="sl-SI" dirty="0" smtClean="0">
                <a:solidFill>
                  <a:srgbClr val="FF0000"/>
                </a:solidFill>
              </a:rPr>
              <a:t> </a:t>
            </a:r>
            <a:r>
              <a:rPr lang="sl-SI" dirty="0" err="1" smtClean="0">
                <a:solidFill>
                  <a:srgbClr val="FF0000"/>
                </a:solidFill>
              </a:rPr>
              <a:t>doomsday</a:t>
            </a:r>
            <a:r>
              <a:rPr lang="sl-SI" dirty="0" smtClean="0">
                <a:solidFill>
                  <a:srgbClr val="FF0000"/>
                </a:solidFill>
              </a:rPr>
              <a:t> </a:t>
            </a:r>
            <a:r>
              <a:rPr lang="sl-SI" dirty="0" err="1" smtClean="0">
                <a:solidFill>
                  <a:srgbClr val="FF0000"/>
                </a:solidFill>
              </a:rPr>
              <a:t>talks</a:t>
            </a:r>
            <a:r>
              <a:rPr lang="sl-SI" dirty="0" smtClean="0">
                <a:solidFill>
                  <a:srgbClr val="FF0000"/>
                </a:solidFill>
              </a:rPr>
              <a:t> </a:t>
            </a:r>
            <a:r>
              <a:rPr lang="sl-SI" dirty="0" err="1" smtClean="0">
                <a:solidFill>
                  <a:srgbClr val="FF0000"/>
                </a:solidFill>
              </a:rPr>
              <a:t>failed</a:t>
            </a:r>
            <a:r>
              <a:rPr lang="sl-SI" dirty="0" smtClean="0">
                <a:solidFill>
                  <a:srgbClr val="FF0000"/>
                </a:solidFill>
              </a:rPr>
              <a:t> to </a:t>
            </a:r>
            <a:r>
              <a:rPr lang="sl-SI" dirty="0" err="1" smtClean="0">
                <a:solidFill>
                  <a:srgbClr val="FF0000"/>
                </a:solidFill>
              </a:rPr>
              <a:t>this</a:t>
            </a:r>
            <a:r>
              <a:rPr lang="sl-SI" dirty="0" smtClean="0">
                <a:solidFill>
                  <a:srgbClr val="FF0000"/>
                </a:solidFill>
              </a:rPr>
              <a:t> </a:t>
            </a:r>
            <a:r>
              <a:rPr lang="sl-SI" dirty="0" err="1" smtClean="0">
                <a:solidFill>
                  <a:srgbClr val="FF0000"/>
                </a:solidFill>
              </a:rPr>
              <a:t>day</a:t>
            </a:r>
            <a:endParaRPr lang="en-US" dirty="0">
              <a:solidFill>
                <a:srgbClr val="FF0000"/>
              </a:solidFill>
            </a:endParaRPr>
          </a:p>
        </p:txBody>
      </p:sp>
    </p:spTree>
    <p:extLst>
      <p:ext uri="{BB962C8B-B14F-4D97-AF65-F5344CB8AC3E}">
        <p14:creationId xmlns:p14="http://schemas.microsoft.com/office/powerpoint/2010/main" val="273157907"/>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1026"/>
          <p:cNvSpPr>
            <a:spLocks noGrp="1" noChangeArrowheads="1"/>
          </p:cNvSpPr>
          <p:nvPr>
            <p:ph type="title"/>
          </p:nvPr>
        </p:nvSpPr>
        <p:spPr>
          <a:xfrm>
            <a:off x="390525" y="381000"/>
            <a:ext cx="8753475" cy="838200"/>
          </a:xfrm>
        </p:spPr>
        <p:txBody>
          <a:bodyPr/>
          <a:lstStyle/>
          <a:p>
            <a:pPr algn="ctr"/>
            <a:r>
              <a:rPr lang="sl-SI" dirty="0" smtClean="0"/>
              <a:t>Human-</a:t>
            </a:r>
            <a:r>
              <a:rPr lang="sl-SI" dirty="0" err="1" smtClean="0"/>
              <a:t>level</a:t>
            </a:r>
            <a:r>
              <a:rPr lang="en-US" dirty="0" smtClean="0"/>
              <a:t> intelligence</a:t>
            </a:r>
            <a:r>
              <a:rPr lang="sl-SI" dirty="0" smtClean="0"/>
              <a:t> ≠ AI</a:t>
            </a:r>
            <a:r>
              <a:rPr lang="en-US" dirty="0" smtClean="0"/>
              <a:t> </a:t>
            </a:r>
            <a:endParaRPr lang="en-GB" dirty="0" smtClean="0"/>
          </a:p>
        </p:txBody>
      </p:sp>
      <p:graphicFrame>
        <p:nvGraphicFramePr>
          <p:cNvPr id="5122" name="Object 1027"/>
          <p:cNvGraphicFramePr>
            <a:graphicFrameLocks noChangeAspect="1"/>
          </p:cNvGraphicFramePr>
          <p:nvPr/>
        </p:nvGraphicFramePr>
        <p:xfrm>
          <a:off x="1447800" y="1828800"/>
          <a:ext cx="6813550" cy="3625850"/>
        </p:xfrm>
        <a:graphic>
          <a:graphicData uri="http://schemas.openxmlformats.org/presentationml/2006/ole">
            <mc:AlternateContent xmlns:mc="http://schemas.openxmlformats.org/markup-compatibility/2006">
              <mc:Choice xmlns:v="urn:schemas-microsoft-com:vml" Requires="v">
                <p:oleObj spid="_x0000_s11290" name="CorelDRAW" r:id="rId4" imgW="4483440" imgH="2386080" progId="CorelDRAW.Graphic.9">
                  <p:embed/>
                </p:oleObj>
              </mc:Choice>
              <mc:Fallback>
                <p:oleObj name="CorelDRAW" r:id="rId4" imgW="4483440" imgH="2386080" progId="CorelDRAW.Graphic.9">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1828800"/>
                        <a:ext cx="6813550" cy="362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4" name="Rectangle 1028"/>
          <p:cNvSpPr>
            <a:spLocks noChangeArrowheads="1"/>
          </p:cNvSpPr>
          <p:nvPr/>
        </p:nvSpPr>
        <p:spPr bwMode="auto">
          <a:xfrm>
            <a:off x="4114800" y="2895600"/>
            <a:ext cx="4114800"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eaLnBrk="0" fontAlgn="base" hangingPunct="0">
              <a:lnSpc>
                <a:spcPct val="85000"/>
              </a:lnSpc>
              <a:spcBef>
                <a:spcPct val="20000"/>
              </a:spcBef>
              <a:spcAft>
                <a:spcPct val="0"/>
              </a:spcAft>
              <a:buClr>
                <a:srgbClr val="FF9933"/>
              </a:buClr>
              <a:buSzPct val="70000"/>
              <a:buFont typeface="Wingdings" pitchFamily="2" charset="2"/>
              <a:buNone/>
            </a:pPr>
            <a:r>
              <a:rPr kumimoji="1" lang="en-US" sz="3200" smtClean="0">
                <a:solidFill>
                  <a:srgbClr val="000000"/>
                </a:solidFill>
                <a:latin typeface="Arial Narrow" pitchFamily="34" charset="0"/>
              </a:rPr>
              <a:t>Unknown barrier</a:t>
            </a:r>
            <a:br>
              <a:rPr kumimoji="1" lang="en-US" sz="3200" smtClean="0">
                <a:solidFill>
                  <a:srgbClr val="000000"/>
                </a:solidFill>
                <a:latin typeface="Arial Narrow" pitchFamily="34" charset="0"/>
              </a:rPr>
            </a:br>
            <a:endParaRPr kumimoji="1" lang="en-GB" sz="3200" smtClean="0">
              <a:solidFill>
                <a:srgbClr val="000000"/>
              </a:solidFill>
              <a:latin typeface="Arial Narrow" pitchFamily="34" charset="0"/>
            </a:endParaRPr>
          </a:p>
        </p:txBody>
      </p:sp>
      <p:pic>
        <p:nvPicPr>
          <p:cNvPr id="124933" name="Picture 1029" descr="A:\old07ban.jpg"/>
          <p:cNvPicPr>
            <a:picLocks noChangeAspect="1" noChangeArrowheads="1"/>
          </p:cNvPicPr>
          <p:nvPr/>
        </p:nvPicPr>
        <p:blipFill>
          <a:blip r:embed="rId6">
            <a:clrChange>
              <a:clrFrom>
                <a:srgbClr val="AFE1FA"/>
              </a:clrFrom>
              <a:clrTo>
                <a:srgbClr val="AFE1FA">
                  <a:alpha val="0"/>
                </a:srgbClr>
              </a:clrTo>
            </a:clrChange>
            <a:extLst>
              <a:ext uri="{28A0092B-C50C-407E-A947-70E740481C1C}">
                <a14:useLocalDpi xmlns:a14="http://schemas.microsoft.com/office/drawing/2010/main" val="0"/>
              </a:ext>
            </a:extLst>
          </a:blip>
          <a:srcRect/>
          <a:stretch>
            <a:fillRect/>
          </a:stretch>
        </p:blipFill>
        <p:spPr bwMode="auto">
          <a:xfrm>
            <a:off x="1905000" y="2895600"/>
            <a:ext cx="72390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smtClean="0">
                <a:solidFill>
                  <a:srgbClr val="FFFFFF"/>
                </a:solidFill>
              </a:rPr>
              <a:t>MPS, 21.11.2019</a:t>
            </a:r>
            <a:endParaRPr lang="en-US">
              <a:solidFill>
                <a:srgbClr val="FFFFFF"/>
              </a:solidFill>
            </a:endParaRPr>
          </a:p>
        </p:txBody>
      </p:sp>
      <p:sp>
        <p:nvSpPr>
          <p:cNvPr id="3" name="Slide Number Placeholder 2"/>
          <p:cNvSpPr>
            <a:spLocks noGrp="1"/>
          </p:cNvSpPr>
          <p:nvPr>
            <p:ph type="sldNum" sz="quarter" idx="11"/>
          </p:nvPr>
        </p:nvSpPr>
        <p:spPr/>
        <p:txBody>
          <a:bodyPr/>
          <a:lstStyle/>
          <a:p>
            <a:pPr>
              <a:defRPr/>
            </a:pPr>
            <a:fld id="{E47F5EA2-13F4-4050-A4BC-CCB5F169B494}" type="slidenum">
              <a:rPr lang="en-US" smtClean="0">
                <a:solidFill>
                  <a:srgbClr val="FFFFFF"/>
                </a:solidFill>
              </a:rPr>
              <a:pPr>
                <a:defRPr/>
              </a:pPr>
              <a:t>24</a:t>
            </a:fld>
            <a:endParaRPr lang="en-US">
              <a:solidFill>
                <a:srgbClr val="FFFFFF"/>
              </a:solidFill>
            </a:endParaRPr>
          </a:p>
        </p:txBody>
      </p:sp>
    </p:spTree>
    <p:extLst>
      <p:ext uri="{BB962C8B-B14F-4D97-AF65-F5344CB8AC3E}">
        <p14:creationId xmlns:p14="http://schemas.microsoft.com/office/powerpoint/2010/main" val="2193929553"/>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24933"/>
                                        </p:tgtEl>
                                        <p:attrNameLst>
                                          <p:attrName>style.visibility</p:attrName>
                                        </p:attrNameLst>
                                      </p:cBhvr>
                                      <p:to>
                                        <p:strVal val="visible"/>
                                      </p:to>
                                    </p:set>
                                    <p:animEffect transition="in" filter="dissolve">
                                      <p:cBhvr>
                                        <p:cTn id="7" dur="500"/>
                                        <p:tgtEl>
                                          <p:spTgt spid="124933"/>
                                        </p:tgtEl>
                                      </p:cBhvr>
                                    </p:animEffect>
                                  </p:childTnLst>
                                  <p:subTnLst>
                                    <p:animClr clrSpc="rgb" dir="cw">
                                      <p:cBhvr override="childStyle">
                                        <p:cTn dur="1" fill="hold" display="0" masterRel="nextClick" afterEffect="1"/>
                                        <p:tgtEl>
                                          <p:spTgt spid="124933"/>
                                        </p:tgtEl>
                                        <p:attrNameLst>
                                          <p:attrName>ppt_c</p:attrName>
                                        </p:attrNameLst>
                                      </p:cBhvr>
                                      <p:to>
                                        <a:schemeClr val="bg1"/>
                                      </p:to>
                                    </p:animClr>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NEURON  </a:t>
            </a:r>
            <a:endParaRPr lang="sl-SI" b="1" dirty="0"/>
          </a:p>
        </p:txBody>
      </p:sp>
      <p:sp>
        <p:nvSpPr>
          <p:cNvPr id="5" name="PoljeZBesedilom 4"/>
          <p:cNvSpPr txBox="1"/>
          <p:nvPr/>
        </p:nvSpPr>
        <p:spPr>
          <a:xfrm>
            <a:off x="611560" y="908720"/>
            <a:ext cx="8064896" cy="4555093"/>
          </a:xfrm>
          <a:prstGeom prst="rect">
            <a:avLst/>
          </a:prstGeom>
          <a:noFill/>
        </p:spPr>
        <p:txBody>
          <a:bodyPr wrap="square" rtlCol="0">
            <a:spAutoFit/>
          </a:bodyPr>
          <a:lstStyle/>
          <a:p>
            <a:pPr lvl="0" fontAlgn="base">
              <a:spcBef>
                <a:spcPts val="600"/>
              </a:spcBef>
              <a:spcAft>
                <a:spcPts val="600"/>
              </a:spcAft>
              <a:buClr>
                <a:srgbClr val="5C6D90"/>
              </a:buClr>
            </a:pPr>
            <a:r>
              <a:rPr lang="en-US" sz="2000" kern="0" dirty="0" smtClean="0">
                <a:solidFill>
                  <a:srgbClr val="2D2525"/>
                </a:solidFill>
                <a:latin typeface="Calibri" pitchFamily="34" charset="0"/>
                <a:cs typeface="Calibri" pitchFamily="34" charset="0"/>
              </a:rPr>
              <a:t>Connected to 10.000 each, a switch?</a:t>
            </a:r>
            <a:br>
              <a:rPr lang="en-US" sz="2000" kern="0" dirty="0" smtClean="0">
                <a:solidFill>
                  <a:srgbClr val="2D2525"/>
                </a:solidFill>
                <a:latin typeface="Calibri" pitchFamily="34" charset="0"/>
                <a:cs typeface="Calibri" pitchFamily="34" charset="0"/>
              </a:rPr>
            </a:br>
            <a:r>
              <a:rPr lang="sl-SI" sz="2000" kern="0" dirty="0" smtClean="0">
                <a:solidFill>
                  <a:srgbClr val="2D2525"/>
                </a:solidFill>
                <a:latin typeface="Calibri" pitchFamily="34" charset="0"/>
                <a:cs typeface="Calibri" pitchFamily="34" charset="0"/>
              </a:rPr>
              <a:t/>
            </a:r>
            <a:br>
              <a:rPr lang="sl-SI" sz="2000" kern="0" dirty="0" smtClean="0">
                <a:solidFill>
                  <a:srgbClr val="2D2525"/>
                </a:solidFill>
                <a:latin typeface="Calibri" pitchFamily="34" charset="0"/>
                <a:cs typeface="Calibri" pitchFamily="34" charset="0"/>
              </a:rPr>
            </a:br>
            <a:r>
              <a:rPr lang="en-US" sz="2000" kern="0" dirty="0" smtClean="0">
                <a:solidFill>
                  <a:srgbClr val="2D2525"/>
                </a:solidFill>
                <a:latin typeface="Calibri" pitchFamily="34" charset="0"/>
                <a:cs typeface="Calibri" pitchFamily="34" charset="0"/>
              </a:rPr>
              <a:t>Stanford 2010: … the brain’s overall complexity is almost beyond belief, said Smith. “One synapse, by itself, is more like a microprocessor —with both memory-storage and information-processing elements </a:t>
            </a:r>
            <a:r>
              <a:rPr lang="en-US" sz="2000" kern="0" dirty="0">
                <a:solidFill>
                  <a:srgbClr val="2D2525"/>
                </a:solidFill>
                <a:latin typeface="Calibri" pitchFamily="34" charset="0"/>
                <a:cs typeface="Calibri" pitchFamily="34" charset="0"/>
              </a:rPr>
              <a:t>— than a mere on/off switch. In fact, one synapse may contain on the order of 1,000 molecular-scale switches. A single human brain has more switches than all the computers and routers and Internet connections on Earth,” he said.</a:t>
            </a:r>
            <a:endParaRPr lang="sl-SI" sz="2000" kern="0" dirty="0">
              <a:solidFill>
                <a:srgbClr val="2D2525"/>
              </a:solidFill>
              <a:latin typeface="Calibri" pitchFamily="34" charset="0"/>
              <a:cs typeface="Calibri" pitchFamily="34" charset="0"/>
            </a:endParaRPr>
          </a:p>
          <a:p>
            <a:r>
              <a:rPr lang="sl-SI" sz="2000" kern="0" dirty="0" smtClean="0">
                <a:solidFill>
                  <a:srgbClr val="2D2525"/>
                </a:solidFill>
                <a:latin typeface="Calibri" pitchFamily="34" charset="0"/>
                <a:cs typeface="Calibri" pitchFamily="34" charset="0"/>
              </a:rPr>
              <a:t>…</a:t>
            </a:r>
            <a:r>
              <a:rPr lang="en-US" sz="2000" kern="0" dirty="0" smtClean="0">
                <a:solidFill>
                  <a:srgbClr val="2D2525"/>
                </a:solidFill>
                <a:latin typeface="Calibri" pitchFamily="34" charset="0"/>
                <a:cs typeface="Calibri" pitchFamily="34" charset="0"/>
              </a:rPr>
              <a:t>neuroscientists </a:t>
            </a:r>
            <a:r>
              <a:rPr lang="en-US" sz="2000" kern="0" dirty="0">
                <a:solidFill>
                  <a:srgbClr val="2D2525"/>
                </a:solidFill>
                <a:latin typeface="Calibri" pitchFamily="34" charset="0"/>
                <a:cs typeface="Calibri" pitchFamily="34" charset="0"/>
              </a:rPr>
              <a:t>uncovered strong evidence that neurons also communicate with each other through weak electric fields. The study, published in the journal Nature Neuroscience, by </a:t>
            </a:r>
            <a:r>
              <a:rPr lang="en-US" sz="2000" kern="0" dirty="0" err="1">
                <a:solidFill>
                  <a:srgbClr val="2D2525"/>
                </a:solidFill>
                <a:latin typeface="Calibri" pitchFamily="34" charset="0"/>
                <a:cs typeface="Calibri" pitchFamily="34" charset="0"/>
              </a:rPr>
              <a:t>Dr</a:t>
            </a:r>
            <a:r>
              <a:rPr lang="en-US" sz="2000" kern="0" dirty="0">
                <a:solidFill>
                  <a:srgbClr val="2D2525"/>
                </a:solidFill>
                <a:latin typeface="Calibri" pitchFamily="34" charset="0"/>
                <a:cs typeface="Calibri" pitchFamily="34" charset="0"/>
              </a:rPr>
              <a:t> Costas </a:t>
            </a:r>
            <a:r>
              <a:rPr lang="en-US" sz="2000" kern="0" dirty="0" err="1">
                <a:solidFill>
                  <a:srgbClr val="2D2525"/>
                </a:solidFill>
                <a:latin typeface="Calibri" pitchFamily="34" charset="0"/>
                <a:cs typeface="Calibri" pitchFamily="34" charset="0"/>
              </a:rPr>
              <a:t>Anastassiou</a:t>
            </a:r>
            <a:r>
              <a:rPr lang="en-US" sz="2000" kern="0" dirty="0">
                <a:solidFill>
                  <a:srgbClr val="2D2525"/>
                </a:solidFill>
                <a:latin typeface="Calibri" pitchFamily="34" charset="0"/>
                <a:cs typeface="Calibri" pitchFamily="34" charset="0"/>
              </a:rPr>
              <a:t> (Caltech), explains how every time an electrical impulse races down the branch of a neuron, a tiny electric field surrounds that </a:t>
            </a:r>
            <a:r>
              <a:rPr lang="en-US" sz="2000" kern="0" dirty="0" smtClean="0">
                <a:solidFill>
                  <a:srgbClr val="2D2525"/>
                </a:solidFill>
                <a:latin typeface="Calibri" pitchFamily="34" charset="0"/>
                <a:cs typeface="Calibri" pitchFamily="34" charset="0"/>
              </a:rPr>
              <a:t>cell</a:t>
            </a:r>
            <a:r>
              <a:rPr lang="sl-SI" sz="2000" kern="0" dirty="0" smtClean="0">
                <a:solidFill>
                  <a:srgbClr val="2D2525"/>
                </a:solidFill>
                <a:latin typeface="Calibri" pitchFamily="34" charset="0"/>
                <a:cs typeface="Calibri" pitchFamily="34" charset="0"/>
              </a:rPr>
              <a:t> ..</a:t>
            </a:r>
          </a:p>
          <a:p>
            <a:pPr lvl="0" fontAlgn="base">
              <a:spcBef>
                <a:spcPts val="600"/>
              </a:spcBef>
              <a:spcAft>
                <a:spcPts val="600"/>
              </a:spcAft>
              <a:buClr>
                <a:srgbClr val="5C6D90"/>
              </a:buClr>
            </a:pPr>
            <a:endParaRPr lang="en-US" sz="2000" kern="0" dirty="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smtClean="0"/>
              <a:t>MPS, 21.11.2019</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25</a:t>
            </a:fld>
            <a:endParaRPr lang="sl-SI"/>
          </a:p>
        </p:txBody>
      </p:sp>
      <p:pic>
        <p:nvPicPr>
          <p:cNvPr id="15362" name="Picture 2" descr="D:\Users\Mezi\Pictures\neur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0"/>
            <a:ext cx="20955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D:\Users\Mezi\Pictures\untitled.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163289"/>
            <a:ext cx="2987824" cy="1694712"/>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D:\Users\Mezi\Pictures\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4972051"/>
            <a:ext cx="3347864"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83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fontScale="90000"/>
          </a:bodyPr>
          <a:lstStyle/>
          <a:p>
            <a:r>
              <a:rPr lang="sl-SI" b="1" dirty="0" smtClean="0"/>
              <a:t>                      HUMAN INTELLIGENCE  </a:t>
            </a:r>
            <a:endParaRPr lang="sl-SI" b="1" dirty="0"/>
          </a:p>
        </p:txBody>
      </p:sp>
      <p:sp>
        <p:nvSpPr>
          <p:cNvPr id="5" name="PoljeZBesedilom 4"/>
          <p:cNvSpPr txBox="1"/>
          <p:nvPr/>
        </p:nvSpPr>
        <p:spPr>
          <a:xfrm>
            <a:off x="611560" y="1268760"/>
            <a:ext cx="8064896" cy="4555093"/>
          </a:xfrm>
          <a:prstGeom prst="rect">
            <a:avLst/>
          </a:prstGeom>
          <a:noFill/>
        </p:spPr>
        <p:txBody>
          <a:bodyPr wrap="square" rtlCol="0">
            <a:spAutoFit/>
          </a:bodyPr>
          <a:lstStyle/>
          <a:p>
            <a:pPr lvl="0" fontAlgn="base">
              <a:spcBef>
                <a:spcPts val="600"/>
              </a:spcBef>
              <a:spcAft>
                <a:spcPts val="600"/>
              </a:spcAft>
              <a:buClr>
                <a:srgbClr val="5C6D90"/>
              </a:buClr>
            </a:pPr>
            <a:r>
              <a:rPr lang="sl-SI" sz="2000" kern="0" dirty="0" smtClean="0">
                <a:solidFill>
                  <a:srgbClr val="2D2525"/>
                </a:solidFill>
                <a:latin typeface="Times New Roman"/>
              </a:rPr>
              <a:t>                                </a:t>
            </a:r>
            <a:r>
              <a:rPr lang="sl-SI" sz="2000" kern="0" dirty="0" smtClean="0">
                <a:solidFill>
                  <a:srgbClr val="2D2525"/>
                </a:solidFill>
              </a:rPr>
              <a:t>10-30 </a:t>
            </a:r>
            <a:r>
              <a:rPr lang="sl-SI" sz="2000" kern="0" dirty="0" err="1" smtClean="0">
                <a:solidFill>
                  <a:srgbClr val="2D2525"/>
                </a:solidFill>
              </a:rPr>
              <a:t>types</a:t>
            </a:r>
            <a:r>
              <a:rPr lang="sl-SI" sz="2000" kern="0" dirty="0" smtClean="0">
                <a:solidFill>
                  <a:srgbClr val="2D2525"/>
                </a:solidFill>
              </a:rPr>
              <a:t> </a:t>
            </a:r>
            <a:r>
              <a:rPr lang="sl-SI" sz="2000" kern="0" dirty="0" err="1" smtClean="0">
                <a:solidFill>
                  <a:srgbClr val="2D2525"/>
                </a:solidFill>
              </a:rPr>
              <a:t>of</a:t>
            </a:r>
            <a:r>
              <a:rPr lang="sl-SI" sz="2000" kern="0" dirty="0" smtClean="0">
                <a:solidFill>
                  <a:srgbClr val="2D2525"/>
                </a:solidFill>
              </a:rPr>
              <a:t> </a:t>
            </a:r>
            <a:r>
              <a:rPr lang="sl-SI" sz="2000" kern="0" dirty="0" err="1" smtClean="0">
                <a:solidFill>
                  <a:srgbClr val="2D2525"/>
                </a:solidFill>
              </a:rPr>
              <a:t>intelligence</a:t>
            </a:r>
            <a:r>
              <a:rPr lang="sl-SI" sz="2000" kern="0" dirty="0" smtClean="0">
                <a:solidFill>
                  <a:srgbClr val="2D2525"/>
                </a:solidFill>
              </a:rPr>
              <a:t>: general, </a:t>
            </a:r>
            <a:r>
              <a:rPr lang="sl-SI" sz="2000" kern="0" dirty="0" err="1" smtClean="0">
                <a:solidFill>
                  <a:srgbClr val="2D2525"/>
                </a:solidFill>
              </a:rPr>
              <a:t>symbolic</a:t>
            </a:r>
            <a:r>
              <a:rPr lang="sl-SI" sz="2000" kern="0" dirty="0" smtClean="0">
                <a:solidFill>
                  <a:srgbClr val="2D2525"/>
                </a:solidFill>
              </a:rPr>
              <a:t>, </a:t>
            </a:r>
            <a:r>
              <a:rPr lang="sl-SI" sz="2000" kern="0" dirty="0" err="1" smtClean="0">
                <a:solidFill>
                  <a:srgbClr val="2D2525"/>
                </a:solidFill>
              </a:rPr>
              <a:t>emotional</a:t>
            </a:r>
            <a:r>
              <a:rPr lang="sl-SI" sz="2000" kern="0" dirty="0" smtClean="0">
                <a:solidFill>
                  <a:srgbClr val="2D2525"/>
                </a:solidFill>
              </a:rPr>
              <a:t>, </a:t>
            </a:r>
            <a:r>
              <a:rPr lang="sl-SI" sz="2000" kern="0" dirty="0" err="1" smtClean="0">
                <a:solidFill>
                  <a:srgbClr val="2D2525"/>
                </a:solidFill>
              </a:rPr>
              <a:t>abstract</a:t>
            </a:r>
            <a:r>
              <a:rPr lang="sl-SI" sz="2000" kern="0" dirty="0" smtClean="0">
                <a:solidFill>
                  <a:srgbClr val="2D2525"/>
                </a:solidFill>
              </a:rPr>
              <a:t>, </a:t>
            </a:r>
            <a:r>
              <a:rPr lang="sl-SI" sz="2000" kern="0" dirty="0" err="1" smtClean="0">
                <a:solidFill>
                  <a:srgbClr val="2D2525"/>
                </a:solidFill>
              </a:rPr>
              <a:t>motion</a:t>
            </a:r>
            <a:r>
              <a:rPr lang="sl-SI" sz="2000" kern="0" dirty="0" smtClean="0">
                <a:solidFill>
                  <a:srgbClr val="2D2525"/>
                </a:solidFill>
              </a:rPr>
              <a:t>, </a:t>
            </a:r>
            <a:r>
              <a:rPr lang="sl-SI" sz="2000" kern="0" dirty="0" err="1" smtClean="0">
                <a:solidFill>
                  <a:srgbClr val="2D2525"/>
                </a:solidFill>
              </a:rPr>
              <a:t>visual</a:t>
            </a:r>
            <a:r>
              <a:rPr lang="sl-SI" sz="2000" kern="0" dirty="0" smtClean="0">
                <a:solidFill>
                  <a:srgbClr val="2D2525"/>
                </a:solidFill>
              </a:rPr>
              <a:t>, </a:t>
            </a:r>
            <a:r>
              <a:rPr lang="sl-SI" sz="2000" kern="0" dirty="0" err="1" smtClean="0">
                <a:solidFill>
                  <a:srgbClr val="2D2525"/>
                </a:solidFill>
              </a:rPr>
              <a:t>speech</a:t>
            </a:r>
            <a:r>
              <a:rPr lang="sl-SI" sz="2000" kern="0" dirty="0" smtClean="0">
                <a:solidFill>
                  <a:srgbClr val="2D2525"/>
                </a:solidFill>
              </a:rPr>
              <a:t>, </a:t>
            </a:r>
            <a:r>
              <a:rPr lang="sl-SI" sz="2000" kern="0" dirty="0" err="1" smtClean="0">
                <a:solidFill>
                  <a:srgbClr val="2D2525"/>
                </a:solidFill>
              </a:rPr>
              <a:t>read</a:t>
            </a:r>
            <a:r>
              <a:rPr lang="sl-SI" sz="2000" kern="0" dirty="0" smtClean="0">
                <a:solidFill>
                  <a:srgbClr val="2D2525"/>
                </a:solidFill>
              </a:rPr>
              <a:t>-</a:t>
            </a:r>
            <a:r>
              <a:rPr lang="sl-SI" sz="2000" kern="0" dirty="0" err="1" smtClean="0">
                <a:solidFill>
                  <a:srgbClr val="2D2525"/>
                </a:solidFill>
              </a:rPr>
              <a:t>write</a:t>
            </a:r>
            <a:r>
              <a:rPr lang="sl-SI" sz="2000" kern="0" dirty="0" smtClean="0">
                <a:solidFill>
                  <a:srgbClr val="2D2525"/>
                </a:solidFill>
              </a:rPr>
              <a:t>, </a:t>
            </a:r>
            <a:r>
              <a:rPr lang="sl-SI" sz="2000" kern="0" dirty="0" err="1" smtClean="0">
                <a:solidFill>
                  <a:srgbClr val="2D2525"/>
                </a:solidFill>
              </a:rPr>
              <a:t>music</a:t>
            </a:r>
            <a:r>
              <a:rPr lang="sl-SI" sz="2000" kern="0" dirty="0" smtClean="0">
                <a:solidFill>
                  <a:srgbClr val="2D2525"/>
                </a:solidFill>
              </a:rPr>
              <a:t> …</a:t>
            </a:r>
          </a:p>
          <a:p>
            <a:pPr lvl="0" fontAlgn="base">
              <a:spcBef>
                <a:spcPts val="600"/>
              </a:spcBef>
              <a:spcAft>
                <a:spcPts val="600"/>
              </a:spcAft>
              <a:buClr>
                <a:srgbClr val="5C6D90"/>
              </a:buClr>
            </a:pPr>
            <a:r>
              <a:rPr lang="en-US" sz="2000" b="1" dirty="0"/>
              <a:t>Emotional intelligence</a:t>
            </a:r>
            <a:r>
              <a:rPr lang="en-US" sz="2000" dirty="0"/>
              <a:t> (EI) is a skill or ability in the case of the trait EI model, a self-perceived ability to identify, assess, and control the </a:t>
            </a:r>
            <a:r>
              <a:rPr lang="en-US" sz="2000" dirty="0">
                <a:hlinkClick r:id="rId2" tooltip="Emotions"/>
              </a:rPr>
              <a:t>emotions</a:t>
            </a:r>
            <a:r>
              <a:rPr lang="en-US" sz="2000" dirty="0"/>
              <a:t> of oneself, of others, and of groups. Various models and definitions have been proposed of which the ability and trait EI models are the most widely accepted in the scientific literature. Criticisms have centered on whether the construct is a real </a:t>
            </a:r>
            <a:r>
              <a:rPr lang="en-US" sz="2000" dirty="0">
                <a:hlinkClick r:id="rId3" tooltip="Intelligence"/>
              </a:rPr>
              <a:t>intelligence</a:t>
            </a:r>
            <a:r>
              <a:rPr lang="en-US" sz="2000" dirty="0"/>
              <a:t> and whether it has incremental validity over </a:t>
            </a:r>
            <a:r>
              <a:rPr lang="en-US" sz="2000" dirty="0">
                <a:hlinkClick r:id="rId4" tooltip="IQ"/>
              </a:rPr>
              <a:t>IQ</a:t>
            </a:r>
            <a:r>
              <a:rPr lang="en-US" sz="2000" dirty="0"/>
              <a:t> and the </a:t>
            </a:r>
            <a:r>
              <a:rPr lang="en-US" sz="2000" dirty="0">
                <a:hlinkClick r:id="rId5" tooltip="Big Five personality traits"/>
              </a:rPr>
              <a:t>Big Five</a:t>
            </a:r>
            <a:r>
              <a:rPr lang="en-US" sz="2000" dirty="0"/>
              <a:t> personality dimensions.</a:t>
            </a:r>
            <a:r>
              <a:rPr lang="sl-SI" sz="2000" kern="0" dirty="0" smtClean="0">
                <a:solidFill>
                  <a:srgbClr val="2D2525"/>
                </a:solidFill>
              </a:rPr>
              <a:t/>
            </a:r>
            <a:br>
              <a:rPr lang="sl-SI" sz="2000" kern="0" dirty="0" smtClean="0">
                <a:solidFill>
                  <a:srgbClr val="2D2525"/>
                </a:solidFill>
              </a:rPr>
            </a:br>
            <a:endParaRPr lang="sl-SI" sz="2000" i="1" kern="0" dirty="0" smtClean="0">
              <a:solidFill>
                <a:srgbClr val="2D2525"/>
              </a:solidFill>
            </a:endParaRPr>
          </a:p>
          <a:p>
            <a:pPr lvl="0" fontAlgn="base">
              <a:spcBef>
                <a:spcPts val="600"/>
              </a:spcBef>
              <a:spcAft>
                <a:spcPts val="600"/>
              </a:spcAft>
              <a:buClr>
                <a:srgbClr val="5C6D90"/>
              </a:buClr>
            </a:pPr>
            <a:r>
              <a:rPr lang="sl-SI" sz="2000" kern="0" dirty="0" err="1" smtClean="0">
                <a:solidFill>
                  <a:srgbClr val="2D2525"/>
                </a:solidFill>
              </a:rPr>
              <a:t>Flynnov</a:t>
            </a:r>
            <a:r>
              <a:rPr lang="sl-SI" sz="2000" kern="0" dirty="0" smtClean="0">
                <a:solidFill>
                  <a:srgbClr val="2D2525"/>
                </a:solidFill>
              </a:rPr>
              <a:t> </a:t>
            </a:r>
            <a:r>
              <a:rPr lang="sl-SI" sz="2000" kern="0" dirty="0" err="1" smtClean="0">
                <a:solidFill>
                  <a:srgbClr val="2D2525"/>
                </a:solidFill>
              </a:rPr>
              <a:t>effect</a:t>
            </a:r>
            <a:r>
              <a:rPr lang="sl-SI" sz="2000" kern="0" dirty="0" smtClean="0">
                <a:solidFill>
                  <a:srgbClr val="2D2525"/>
                </a:solidFill>
              </a:rPr>
              <a:t> / </a:t>
            </a:r>
            <a:r>
              <a:rPr lang="sl-SI" sz="2000" kern="0" dirty="0" err="1" smtClean="0">
                <a:solidFill>
                  <a:srgbClr val="2D2525"/>
                </a:solidFill>
              </a:rPr>
              <a:t>smarter</a:t>
            </a:r>
            <a:r>
              <a:rPr lang="sl-SI" sz="2000" kern="0" dirty="0" smtClean="0">
                <a:solidFill>
                  <a:srgbClr val="2D2525"/>
                </a:solidFill>
              </a:rPr>
              <a:t> </a:t>
            </a:r>
            <a:r>
              <a:rPr lang="sl-SI" sz="2000" kern="0" dirty="0" err="1" smtClean="0">
                <a:solidFill>
                  <a:srgbClr val="2D2525"/>
                </a:solidFill>
              </a:rPr>
              <a:t>people</a:t>
            </a:r>
            <a:r>
              <a:rPr lang="sl-SI" sz="2000" kern="0" dirty="0" smtClean="0">
                <a:solidFill>
                  <a:srgbClr val="2D2525"/>
                </a:solidFill>
              </a:rPr>
              <a:t> </a:t>
            </a:r>
            <a:r>
              <a:rPr lang="sl-SI" sz="2000" kern="0" dirty="0" err="1" smtClean="0">
                <a:solidFill>
                  <a:srgbClr val="2D2525"/>
                </a:solidFill>
              </a:rPr>
              <a:t>have</a:t>
            </a:r>
            <a:r>
              <a:rPr lang="sl-SI" sz="2000" kern="0" dirty="0" smtClean="0">
                <a:solidFill>
                  <a:srgbClr val="2D2525"/>
                </a:solidFill>
              </a:rPr>
              <a:t> </a:t>
            </a:r>
            <a:r>
              <a:rPr lang="sl-SI" sz="2000" kern="0" dirty="0" err="1" smtClean="0">
                <a:solidFill>
                  <a:srgbClr val="2D2525"/>
                </a:solidFill>
              </a:rPr>
              <a:t>less</a:t>
            </a:r>
            <a:r>
              <a:rPr lang="sl-SI" sz="2000" kern="0" dirty="0" smtClean="0">
                <a:solidFill>
                  <a:srgbClr val="2D2525"/>
                </a:solidFill>
              </a:rPr>
              <a:t> </a:t>
            </a:r>
            <a:r>
              <a:rPr lang="sl-SI" sz="2000" kern="0" dirty="0" err="1" smtClean="0">
                <a:solidFill>
                  <a:srgbClr val="2D2525"/>
                </a:solidFill>
              </a:rPr>
              <a:t>children</a:t>
            </a:r>
            <a:endParaRPr lang="sl-SI" sz="2000" kern="0" dirty="0" smtClean="0">
              <a:solidFill>
                <a:srgbClr val="2D2525"/>
              </a:solidFill>
            </a:endParaRPr>
          </a:p>
          <a:p>
            <a:pPr lvl="0" fontAlgn="base">
              <a:spcBef>
                <a:spcPts val="600"/>
              </a:spcBef>
              <a:spcAft>
                <a:spcPts val="600"/>
              </a:spcAft>
              <a:buClr>
                <a:srgbClr val="5C6D90"/>
              </a:buClr>
            </a:pPr>
            <a:r>
              <a:rPr lang="sl-SI" sz="2000" kern="0" dirty="0" smtClean="0">
                <a:solidFill>
                  <a:srgbClr val="2D2525"/>
                </a:solidFill>
              </a:rPr>
              <a:t>IQ </a:t>
            </a:r>
            <a:r>
              <a:rPr lang="sl-SI" sz="2000" kern="0" dirty="0" err="1" smtClean="0">
                <a:solidFill>
                  <a:srgbClr val="2D2525"/>
                </a:solidFill>
              </a:rPr>
              <a:t>tests</a:t>
            </a:r>
            <a:r>
              <a:rPr lang="sl-SI" sz="2000" kern="0" dirty="0" smtClean="0">
                <a:solidFill>
                  <a:srgbClr val="2D2525"/>
                </a:solidFill>
              </a:rPr>
              <a:t> </a:t>
            </a:r>
            <a:r>
              <a:rPr lang="sl-SI" sz="2000" kern="0" dirty="0" err="1" smtClean="0">
                <a:solidFill>
                  <a:srgbClr val="2D2525"/>
                </a:solidFill>
              </a:rPr>
              <a:t>of</a:t>
            </a:r>
            <a:r>
              <a:rPr lang="sl-SI" sz="2000" kern="0" dirty="0" smtClean="0">
                <a:solidFill>
                  <a:srgbClr val="2D2525"/>
                </a:solidFill>
              </a:rPr>
              <a:t>  </a:t>
            </a:r>
            <a:r>
              <a:rPr lang="sl-SI" sz="2000" kern="0" dirty="0" err="1" smtClean="0">
                <a:solidFill>
                  <a:srgbClr val="2D2525"/>
                </a:solidFill>
              </a:rPr>
              <a:t>different</a:t>
            </a:r>
            <a:r>
              <a:rPr lang="sl-SI" sz="2000" kern="0" dirty="0" smtClean="0">
                <a:solidFill>
                  <a:srgbClr val="2D2525"/>
                </a:solidFill>
              </a:rPr>
              <a:t> </a:t>
            </a:r>
            <a:r>
              <a:rPr lang="sl-SI" sz="2000" kern="0" dirty="0" err="1" smtClean="0">
                <a:solidFill>
                  <a:srgbClr val="2D2525"/>
                </a:solidFill>
              </a:rPr>
              <a:t>kinds</a:t>
            </a:r>
            <a:r>
              <a:rPr lang="sl-SI" sz="2000" kern="0" dirty="0" smtClean="0">
                <a:solidFill>
                  <a:srgbClr val="2D2525"/>
                </a:solidFill>
              </a:rPr>
              <a:t>: </a:t>
            </a:r>
            <a:r>
              <a:rPr lang="sl-SI" sz="2000" kern="0" dirty="0" err="1" smtClean="0">
                <a:solidFill>
                  <a:srgbClr val="2D2525"/>
                </a:solidFill>
              </a:rPr>
              <a:t>specific</a:t>
            </a:r>
            <a:r>
              <a:rPr lang="sl-SI" sz="2000" kern="0" dirty="0" smtClean="0">
                <a:solidFill>
                  <a:srgbClr val="2D2525"/>
                </a:solidFill>
              </a:rPr>
              <a:t>, integral …</a:t>
            </a:r>
            <a:br>
              <a:rPr lang="sl-SI" sz="2000" kern="0" dirty="0" smtClean="0">
                <a:solidFill>
                  <a:srgbClr val="2D2525"/>
                </a:solidFill>
              </a:rPr>
            </a:br>
            <a:r>
              <a:rPr lang="sl-SI" sz="2000" kern="0" dirty="0" err="1" smtClean="0">
                <a:solidFill>
                  <a:srgbClr val="2D2525"/>
                </a:solidFill>
              </a:rPr>
              <a:t>Advanced</a:t>
            </a:r>
            <a:endParaRPr lang="en-US" sz="2000" kern="0" dirty="0">
              <a:solidFill>
                <a:srgbClr val="2D2525"/>
              </a:solidFill>
            </a:endParaRPr>
          </a:p>
        </p:txBody>
      </p:sp>
      <p:sp>
        <p:nvSpPr>
          <p:cNvPr id="3" name="Footer Placeholder 2"/>
          <p:cNvSpPr>
            <a:spLocks noGrp="1"/>
          </p:cNvSpPr>
          <p:nvPr>
            <p:ph type="ftr" sz="quarter" idx="11"/>
          </p:nvPr>
        </p:nvSpPr>
        <p:spPr/>
        <p:txBody>
          <a:bodyPr/>
          <a:lstStyle/>
          <a:p>
            <a:r>
              <a:rPr lang="sl-SI" smtClean="0"/>
              <a:t>MPS, 21.11.2019</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26</a:t>
            </a:fld>
            <a:endParaRPr lang="sl-SI"/>
          </a:p>
        </p:txBody>
      </p:sp>
      <p:pic>
        <p:nvPicPr>
          <p:cNvPr id="2050" name="Picture 2" descr="C:\Users\Mezi\Pictures\emotional-intelligence-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2339752" cy="15598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Mezi\Pictures\600px-IQ_curve_sv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192" y="4221088"/>
            <a:ext cx="2996235" cy="239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1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HUMAN INTELLIGENCE  </a:t>
            </a:r>
            <a:endParaRPr lang="sl-SI" b="1" dirty="0"/>
          </a:p>
        </p:txBody>
      </p:sp>
      <p:sp>
        <p:nvSpPr>
          <p:cNvPr id="5" name="PoljeZBesedilom 4"/>
          <p:cNvSpPr txBox="1"/>
          <p:nvPr/>
        </p:nvSpPr>
        <p:spPr>
          <a:xfrm>
            <a:off x="539552" y="1340768"/>
            <a:ext cx="8064896" cy="5293757"/>
          </a:xfrm>
          <a:prstGeom prst="rect">
            <a:avLst/>
          </a:prstGeom>
          <a:noFill/>
        </p:spPr>
        <p:txBody>
          <a:bodyPr wrap="square" rtlCol="0">
            <a:spAutoFit/>
          </a:bodyPr>
          <a:lstStyle/>
          <a:p>
            <a:pPr lvl="0" fontAlgn="base">
              <a:spcBef>
                <a:spcPts val="600"/>
              </a:spcBef>
              <a:spcAft>
                <a:spcPts val="600"/>
              </a:spcAft>
              <a:buClr>
                <a:srgbClr val="5C6D90"/>
              </a:buClr>
            </a:pPr>
            <a:r>
              <a:rPr lang="en-US" sz="2000" kern="0" dirty="0" smtClean="0">
                <a:solidFill>
                  <a:srgbClr val="2D2525"/>
                </a:solidFill>
                <a:latin typeface="Times New Roman"/>
              </a:rPr>
              <a:t>IQ  is the best single predictor of success at job. People with higher IQ</a:t>
            </a:r>
            <a:r>
              <a:rPr lang="sl-SI" sz="2000" kern="0" dirty="0">
                <a:solidFill>
                  <a:srgbClr val="2D2525"/>
                </a:solidFill>
                <a:latin typeface="Times New Roman"/>
              </a:rPr>
              <a:t/>
            </a:r>
            <a:br>
              <a:rPr lang="sl-SI" sz="2000" kern="0" dirty="0">
                <a:solidFill>
                  <a:srgbClr val="2D2525"/>
                </a:solidFill>
                <a:latin typeface="Times New Roman"/>
              </a:rPr>
            </a:br>
            <a:r>
              <a:rPr lang="en-US" sz="2000" kern="0" dirty="0" smtClean="0">
                <a:solidFill>
                  <a:srgbClr val="2D2525"/>
                </a:solidFill>
                <a:latin typeface="Times New Roman"/>
              </a:rPr>
              <a:t> have higher title, status, income, live longer and healthier. And vice versa. </a:t>
            </a:r>
          </a:p>
          <a:p>
            <a:pPr lvl="0" fontAlgn="base">
              <a:spcBef>
                <a:spcPts val="600"/>
              </a:spcBef>
              <a:spcAft>
                <a:spcPts val="600"/>
              </a:spcAft>
              <a:buClr>
                <a:srgbClr val="5C6D90"/>
              </a:buClr>
            </a:pPr>
            <a:r>
              <a:rPr lang="en-US" sz="2000" kern="0" dirty="0" smtClean="0">
                <a:solidFill>
                  <a:srgbClr val="2D2525"/>
                </a:solidFill>
                <a:latin typeface="Times New Roman"/>
              </a:rPr>
              <a:t>(W: </a:t>
            </a:r>
            <a:r>
              <a:rPr lang="en-US" sz="2000" dirty="0" smtClean="0"/>
              <a:t>individuals with low IQs are more likely to be divorced, have a child out of marriage, be incarcerated, and need long-term welfare support).</a:t>
            </a:r>
          </a:p>
          <a:p>
            <a:pPr lvl="0" fontAlgn="base">
              <a:spcBef>
                <a:spcPts val="600"/>
              </a:spcBef>
              <a:spcAft>
                <a:spcPts val="600"/>
              </a:spcAft>
              <a:buClr>
                <a:srgbClr val="5C6D90"/>
              </a:buClr>
            </a:pPr>
            <a:r>
              <a:rPr lang="en-US" sz="2000" dirty="0" smtClean="0"/>
              <a:t>What is this – a political lecture?? This is too sensible?</a:t>
            </a:r>
          </a:p>
          <a:p>
            <a:pPr lvl="0" fontAlgn="base">
              <a:spcBef>
                <a:spcPts val="600"/>
              </a:spcBef>
              <a:spcAft>
                <a:spcPts val="600"/>
              </a:spcAft>
              <a:buClr>
                <a:srgbClr val="5C6D90"/>
              </a:buClr>
            </a:pPr>
            <a:r>
              <a:rPr lang="en-US" sz="2800" kern="0" dirty="0" smtClean="0">
                <a:solidFill>
                  <a:srgbClr val="000000"/>
                </a:solidFill>
                <a:effectLst>
                  <a:outerShdw blurRad="38100" dist="38100" dir="2700000" algn="tl">
                    <a:srgbClr val="000000"/>
                  </a:outerShdw>
                </a:effectLst>
                <a:latin typeface="Tahoma"/>
                <a:ea typeface="+mj-ea"/>
                <a:cs typeface="+mj-cs"/>
              </a:rPr>
              <a:t>The world is not as it seems!</a:t>
            </a:r>
            <a:br>
              <a:rPr lang="en-US" sz="2800" kern="0" dirty="0" smtClean="0">
                <a:solidFill>
                  <a:srgbClr val="000000"/>
                </a:solidFill>
                <a:effectLst>
                  <a:outerShdw blurRad="38100" dist="38100" dir="2700000" algn="tl">
                    <a:srgbClr val="000000"/>
                  </a:outerShdw>
                </a:effectLst>
                <a:latin typeface="Tahoma"/>
                <a:ea typeface="+mj-ea"/>
                <a:cs typeface="+mj-cs"/>
              </a:rPr>
            </a:br>
            <a:r>
              <a:rPr lang="en-US" sz="2400" kern="0" dirty="0" smtClean="0">
                <a:solidFill>
                  <a:srgbClr val="000000"/>
                </a:solidFill>
                <a:ea typeface="+mj-ea"/>
                <a:cs typeface="+mj-cs"/>
              </a:rPr>
              <a:t>(</a:t>
            </a:r>
            <a:r>
              <a:rPr lang="sl-SI" sz="2400" kern="0" dirty="0" err="1" smtClean="0">
                <a:solidFill>
                  <a:srgbClr val="000000"/>
                </a:solidFill>
                <a:ea typeface="+mj-ea"/>
                <a:cs typeface="+mj-cs"/>
              </a:rPr>
              <a:t>commercial</a:t>
            </a:r>
            <a:r>
              <a:rPr lang="sl-SI" sz="2400" kern="0" dirty="0" smtClean="0">
                <a:solidFill>
                  <a:srgbClr val="000000"/>
                </a:solidFill>
                <a:ea typeface="+mj-ea"/>
                <a:cs typeface="+mj-cs"/>
              </a:rPr>
              <a:t>, </a:t>
            </a:r>
            <a:r>
              <a:rPr lang="en-US" sz="2400" kern="0" dirty="0" smtClean="0">
                <a:solidFill>
                  <a:srgbClr val="000000"/>
                </a:solidFill>
                <a:ea typeface="+mj-ea"/>
                <a:cs typeface="+mj-cs"/>
              </a:rPr>
              <a:t>political, popular, semi-popular,</a:t>
            </a:r>
            <a:r>
              <a:rPr lang="sl-SI" sz="2400" kern="0" dirty="0" smtClean="0">
                <a:solidFill>
                  <a:srgbClr val="000000"/>
                </a:solidFill>
                <a:ea typeface="+mj-ea"/>
                <a:cs typeface="+mj-cs"/>
              </a:rPr>
              <a:t/>
            </a:r>
            <a:br>
              <a:rPr lang="sl-SI" sz="2400" kern="0" dirty="0" smtClean="0">
                <a:solidFill>
                  <a:srgbClr val="000000"/>
                </a:solidFill>
                <a:ea typeface="+mj-ea"/>
                <a:cs typeface="+mj-cs"/>
              </a:rPr>
            </a:br>
            <a:r>
              <a:rPr lang="en-US" sz="2400" kern="0" dirty="0" smtClean="0">
                <a:solidFill>
                  <a:srgbClr val="000000"/>
                </a:solidFill>
                <a:ea typeface="+mj-ea"/>
                <a:cs typeface="+mj-cs"/>
              </a:rPr>
              <a:t> scientific)</a:t>
            </a:r>
            <a:endParaRPr lang="en-US" sz="1200" kern="0" dirty="0" smtClean="0">
              <a:solidFill>
                <a:srgbClr val="2D2525"/>
              </a:solidFill>
              <a:latin typeface="Times New Roman"/>
            </a:endParaRPr>
          </a:p>
          <a:p>
            <a:pPr lvl="0" fontAlgn="base">
              <a:spcBef>
                <a:spcPts val="600"/>
              </a:spcBef>
              <a:spcAft>
                <a:spcPts val="600"/>
              </a:spcAft>
              <a:buClr>
                <a:srgbClr val="5C6D90"/>
              </a:buClr>
            </a:pPr>
            <a:r>
              <a:rPr lang="en-US" sz="2800" kern="0" dirty="0" smtClean="0">
                <a:solidFill>
                  <a:srgbClr val="000000"/>
                </a:solidFill>
                <a:effectLst>
                  <a:outerShdw blurRad="38100" dist="38100" dir="2700000" algn="tl">
                    <a:srgbClr val="000000"/>
                  </a:outerShdw>
                </a:effectLst>
                <a:latin typeface="Tahoma"/>
              </a:rPr>
              <a:t>Science, facts, empirical verification, </a:t>
            </a:r>
            <a:br>
              <a:rPr lang="en-US" sz="2800" kern="0" dirty="0" smtClean="0">
                <a:solidFill>
                  <a:srgbClr val="000000"/>
                </a:solidFill>
                <a:effectLst>
                  <a:outerShdw blurRad="38100" dist="38100" dir="2700000" algn="tl">
                    <a:srgbClr val="000000"/>
                  </a:outerShdw>
                </a:effectLst>
                <a:latin typeface="Tahoma"/>
              </a:rPr>
            </a:br>
            <a:r>
              <a:rPr lang="en-US" sz="2800" kern="0" dirty="0" err="1" smtClean="0">
                <a:solidFill>
                  <a:srgbClr val="000000"/>
                </a:solidFill>
                <a:effectLst>
                  <a:outerShdw blurRad="38100" dist="38100" dir="2700000" algn="tl">
                    <a:srgbClr val="000000"/>
                  </a:outerShdw>
                </a:effectLst>
                <a:latin typeface="Tahoma"/>
              </a:rPr>
              <a:t>platonism</a:t>
            </a:r>
            <a:r>
              <a:rPr lang="en-US" sz="2800" kern="0" dirty="0" smtClean="0">
                <a:solidFill>
                  <a:srgbClr val="000000"/>
                </a:solidFill>
                <a:effectLst>
                  <a:outerShdw blurRad="38100" dist="38100" dir="2700000" algn="tl">
                    <a:srgbClr val="000000"/>
                  </a:outerShdw>
                </a:effectLst>
                <a:latin typeface="Tahoma"/>
              </a:rPr>
              <a:t/>
            </a:r>
            <a:br>
              <a:rPr lang="en-US" sz="2800" kern="0" dirty="0" smtClean="0">
                <a:solidFill>
                  <a:srgbClr val="000000"/>
                </a:solidFill>
                <a:effectLst>
                  <a:outerShdw blurRad="38100" dist="38100" dir="2700000" algn="tl">
                    <a:srgbClr val="000000"/>
                  </a:outerShdw>
                </a:effectLst>
                <a:latin typeface="Tahoma"/>
              </a:rPr>
            </a:br>
            <a:r>
              <a:rPr lang="en-US" sz="2800" kern="0" dirty="0" smtClean="0">
                <a:solidFill>
                  <a:srgbClr val="000000"/>
                </a:solidFill>
                <a:effectLst>
                  <a:outerShdw blurRad="38100" dist="38100" dir="2700000" algn="tl">
                    <a:srgbClr val="000000"/>
                  </a:outerShdw>
                </a:effectLst>
                <a:latin typeface="Tahoma"/>
              </a:rPr>
              <a:t>Engineers: Science should deal with relevant issues. </a:t>
            </a:r>
            <a:r>
              <a:rPr lang="sl-SI" sz="2800" kern="0" dirty="0" smtClean="0">
                <a:solidFill>
                  <a:srgbClr val="000000"/>
                </a:solidFill>
                <a:effectLst>
                  <a:outerShdw blurRad="38100" dist="38100" dir="2700000" algn="tl">
                    <a:srgbClr val="000000"/>
                  </a:outerShdw>
                </a:effectLst>
                <a:latin typeface="Tahoma"/>
              </a:rPr>
              <a:t>                            </a:t>
            </a:r>
            <a:r>
              <a:rPr lang="en-US" sz="2800" kern="0" dirty="0" smtClean="0">
                <a:solidFill>
                  <a:srgbClr val="000000"/>
                </a:solidFill>
                <a:latin typeface="+mj-lt"/>
              </a:rPr>
              <a:t>What is your opinion?</a:t>
            </a:r>
          </a:p>
        </p:txBody>
      </p:sp>
      <p:sp>
        <p:nvSpPr>
          <p:cNvPr id="3" name="Footer Placeholder 2"/>
          <p:cNvSpPr>
            <a:spLocks noGrp="1"/>
          </p:cNvSpPr>
          <p:nvPr>
            <p:ph type="ftr" sz="quarter" idx="11"/>
          </p:nvPr>
        </p:nvSpPr>
        <p:spPr/>
        <p:txBody>
          <a:bodyPr/>
          <a:lstStyle/>
          <a:p>
            <a:r>
              <a:rPr lang="sl-SI" smtClean="0"/>
              <a:t>MPS, 21.11.2019</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27</a:t>
            </a:fld>
            <a:endParaRPr lang="sl-SI"/>
          </a:p>
        </p:txBody>
      </p:sp>
      <p:pic>
        <p:nvPicPr>
          <p:cNvPr id="1026" name="Picture 2" descr="C:\Users\Mezi\Pictures\iq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6912" y="2996952"/>
            <a:ext cx="2224758" cy="22247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8019181" y="0"/>
            <a:ext cx="1170533" cy="1707028"/>
          </a:xfrm>
          <a:prstGeom prst="rect">
            <a:avLst/>
          </a:prstGeom>
        </p:spPr>
      </p:pic>
    </p:spTree>
    <p:extLst>
      <p:ext uri="{BB962C8B-B14F-4D97-AF65-F5344CB8AC3E}">
        <p14:creationId xmlns:p14="http://schemas.microsoft.com/office/powerpoint/2010/main" val="245033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785813" y="214313"/>
            <a:ext cx="7772400" cy="5929312"/>
          </a:xfrm>
        </p:spPr>
        <p:txBody>
          <a:bodyPr/>
          <a:lstStyle/>
          <a:p>
            <a:pPr algn="l" eaLnBrk="1" hangingPunct="1">
              <a:defRPr/>
            </a:pPr>
            <a:r>
              <a:rPr lang="sl-SI" sz="4000" dirty="0" smtClean="0">
                <a:solidFill>
                  <a:srgbClr val="000000"/>
                </a:solidFill>
              </a:rPr>
              <a:t/>
            </a:r>
            <a:br>
              <a:rPr lang="sl-SI" sz="4000" dirty="0" smtClean="0">
                <a:solidFill>
                  <a:srgbClr val="000000"/>
                </a:solidFill>
              </a:rPr>
            </a:br>
            <a:endParaRPr lang="en-US" sz="4000" dirty="0" smtClean="0">
              <a:solidFill>
                <a:srgbClr val="000000"/>
              </a:solidFill>
            </a:endParaRPr>
          </a:p>
        </p:txBody>
      </p:sp>
      <p:sp>
        <p:nvSpPr>
          <p:cNvPr id="3" name="Footer Placeholder 2"/>
          <p:cNvSpPr>
            <a:spLocks noGrp="1"/>
          </p:cNvSpPr>
          <p:nvPr>
            <p:ph type="ftr" sz="quarter" idx="10"/>
          </p:nvPr>
        </p:nvSpPr>
        <p:spPr/>
        <p:txBody>
          <a:bodyPr/>
          <a:lstStyle/>
          <a:p>
            <a:pPr>
              <a:defRPr/>
            </a:pPr>
            <a:r>
              <a:rPr lang="en-US" sz="1200" smtClean="0">
                <a:solidFill>
                  <a:schemeClr val="tx1">
                    <a:lumMod val="65000"/>
                  </a:schemeClr>
                </a:solidFill>
                <a:effectLst/>
                <a:latin typeface="Calibri" pitchFamily="34" charset="0"/>
                <a:cs typeface="Calibri" pitchFamily="34" charset="0"/>
              </a:rPr>
              <a:t>MPS, 21.11.2019</a:t>
            </a:r>
            <a:endParaRPr lang="en-US" sz="1200" dirty="0">
              <a:solidFill>
                <a:schemeClr val="tx1">
                  <a:lumMod val="6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28</a:t>
            </a:fld>
            <a:endParaRPr lang="en-US" dirty="0">
              <a:solidFill>
                <a:srgbClr val="FFFFFF"/>
              </a:solidFill>
            </a:endParaRPr>
          </a:p>
        </p:txBody>
      </p:sp>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1" i="0" u="none" strike="noStrike" kern="1200" cap="none" spc="0" normalizeH="0" baseline="0" noProof="0" dirty="0" smtClean="0">
                <a:ln>
                  <a:noFill/>
                </a:ln>
                <a:solidFill>
                  <a:sysClr val="windowText" lastClr="000000"/>
                </a:solidFill>
                <a:effectLst/>
                <a:uLnTx/>
                <a:uFillTx/>
                <a:latin typeface="Calibri"/>
                <a:ea typeface="+mj-ea"/>
                <a:cs typeface="+mj-cs"/>
              </a:rPr>
              <a:t>SCIENCE, FACT</a:t>
            </a:r>
            <a:r>
              <a:rPr kumimoji="0" lang="sl-SI" sz="4400" b="1" i="0" u="none" strike="noStrike" kern="1200" cap="none" spc="0" normalizeH="0" noProof="0" dirty="0" smtClean="0">
                <a:ln>
                  <a:noFill/>
                </a:ln>
                <a:solidFill>
                  <a:sysClr val="windowText" lastClr="000000"/>
                </a:solidFill>
                <a:effectLst/>
                <a:uLnTx/>
                <a:uFillTx/>
                <a:latin typeface="Calibri"/>
                <a:ea typeface="+mj-ea"/>
                <a:cs typeface="+mj-cs"/>
              </a:rPr>
              <a:t> ≠ IDEOLOGY, POLITICS</a:t>
            </a:r>
            <a:r>
              <a:rPr kumimoji="0" lang="sl-SI" sz="4400" b="1" i="0" u="none" strike="noStrike" kern="1200" cap="none" spc="0" normalizeH="0" baseline="0" noProof="0" dirty="0" smtClean="0">
                <a:ln>
                  <a:noFill/>
                </a:ln>
                <a:solidFill>
                  <a:sysClr val="windowText" lastClr="000000"/>
                </a:solidFill>
                <a:effectLst/>
                <a:uLnTx/>
                <a:uFillTx/>
                <a:latin typeface="Calibri"/>
                <a:ea typeface="+mj-ea"/>
                <a:cs typeface="+mj-cs"/>
              </a:rPr>
              <a:t> </a:t>
            </a:r>
            <a:endParaRPr kumimoji="0" lang="sl-SI" sz="4400" b="1"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082328"/>
            <a:ext cx="4824536" cy="5275610"/>
          </a:xfrm>
          <a:prstGeom prst="rect">
            <a:avLst/>
          </a:prstGeom>
          <a:noFill/>
          <a:ln>
            <a:noFill/>
          </a:ln>
        </p:spPr>
      </p:pic>
    </p:spTree>
    <p:extLst>
      <p:ext uri="{BB962C8B-B14F-4D97-AF65-F5344CB8AC3E}">
        <p14:creationId xmlns:p14="http://schemas.microsoft.com/office/powerpoint/2010/main" val="2272234269"/>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72" name="Rectangle 8"/>
          <p:cNvSpPr>
            <a:spLocks noGrp="1" noChangeArrowheads="1"/>
          </p:cNvSpPr>
          <p:nvPr>
            <p:ph type="ctrTitle"/>
          </p:nvPr>
        </p:nvSpPr>
        <p:spPr>
          <a:xfrm>
            <a:off x="785813" y="214313"/>
            <a:ext cx="7772400" cy="5929312"/>
          </a:xfrm>
        </p:spPr>
        <p:txBody>
          <a:bodyPr/>
          <a:lstStyle/>
          <a:p>
            <a:pPr algn="l" eaLnBrk="1" hangingPunct="1">
              <a:defRPr/>
            </a:pPr>
            <a:r>
              <a:rPr lang="sl-SI" sz="4000" dirty="0" smtClean="0">
                <a:solidFill>
                  <a:srgbClr val="000000"/>
                </a:solidFill>
              </a:rPr>
              <a:t/>
            </a:r>
            <a:br>
              <a:rPr lang="sl-SI" sz="4000" dirty="0" smtClean="0">
                <a:solidFill>
                  <a:srgbClr val="000000"/>
                </a:solidFill>
              </a:rPr>
            </a:br>
            <a:endParaRPr lang="en-US" sz="4000" dirty="0" smtClean="0">
              <a:solidFill>
                <a:srgbClr val="000000"/>
              </a:solidFill>
            </a:endParaRPr>
          </a:p>
        </p:txBody>
      </p:sp>
      <p:sp>
        <p:nvSpPr>
          <p:cNvPr id="3" name="Footer Placeholder 2"/>
          <p:cNvSpPr>
            <a:spLocks noGrp="1"/>
          </p:cNvSpPr>
          <p:nvPr>
            <p:ph type="ftr" sz="quarter" idx="10"/>
          </p:nvPr>
        </p:nvSpPr>
        <p:spPr/>
        <p:txBody>
          <a:bodyPr/>
          <a:lstStyle/>
          <a:p>
            <a:pPr>
              <a:defRPr/>
            </a:pPr>
            <a:r>
              <a:rPr lang="en-US" sz="1200" smtClean="0">
                <a:solidFill>
                  <a:schemeClr val="tx1">
                    <a:lumMod val="65000"/>
                  </a:schemeClr>
                </a:solidFill>
                <a:effectLst/>
                <a:latin typeface="Calibri" pitchFamily="34" charset="0"/>
                <a:cs typeface="Calibri" pitchFamily="34" charset="0"/>
              </a:rPr>
              <a:t>MPS, 21.11.2019</a:t>
            </a:r>
            <a:endParaRPr lang="en-US" sz="1200" dirty="0">
              <a:solidFill>
                <a:schemeClr val="tx1">
                  <a:lumMod val="65000"/>
                </a:schemeClr>
              </a:solidFill>
              <a:effectLst/>
              <a:latin typeface="Calibri" pitchFamily="34" charset="0"/>
              <a:cs typeface="Calibri" pitchFamily="34" charset="0"/>
            </a:endParaRPr>
          </a:p>
        </p:txBody>
      </p:sp>
      <p:sp>
        <p:nvSpPr>
          <p:cNvPr id="5" name="Slide Number Placeholder 4"/>
          <p:cNvSpPr>
            <a:spLocks noGrp="1"/>
          </p:cNvSpPr>
          <p:nvPr>
            <p:ph type="sldNum" sz="quarter" idx="11"/>
          </p:nvPr>
        </p:nvSpPr>
        <p:spPr/>
        <p:txBody>
          <a:bodyPr/>
          <a:lstStyle/>
          <a:p>
            <a:pPr>
              <a:defRPr/>
            </a:pPr>
            <a:fld id="{F4666C58-5128-43CA-A64F-30EA755B24B8}" type="slidenum">
              <a:rPr lang="en-US" smtClean="0">
                <a:solidFill>
                  <a:srgbClr val="FFFFFF"/>
                </a:solidFill>
              </a:rPr>
              <a:pPr>
                <a:defRPr/>
              </a:pPr>
              <a:t>29</a:t>
            </a:fld>
            <a:endParaRPr lang="en-US" dirty="0">
              <a:solidFill>
                <a:srgbClr val="FFFFFF"/>
              </a:solidFill>
            </a:endParaRPr>
          </a:p>
        </p:txBody>
      </p:sp>
      <p:sp>
        <p:nvSpPr>
          <p:cNvPr id="102406" name="TextBox 1"/>
          <p:cNvSpPr txBox="1">
            <a:spLocks noChangeArrowheads="1"/>
          </p:cNvSpPr>
          <p:nvPr/>
        </p:nvSpPr>
        <p:spPr bwMode="auto">
          <a:xfrm>
            <a:off x="755576" y="5373216"/>
            <a:ext cx="763284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0" fontAlgn="base" hangingPunct="0">
              <a:spcBef>
                <a:spcPct val="0"/>
              </a:spcBef>
              <a:spcAft>
                <a:spcPct val="0"/>
              </a:spcAft>
            </a:pPr>
            <a:r>
              <a:rPr lang="en-US" sz="2000" dirty="0" smtClean="0">
                <a:solidFill>
                  <a:srgbClr val="000000"/>
                </a:solidFill>
                <a:latin typeface="Times New Roman" pitchFamily="18" charset="0"/>
                <a:cs typeface="Times New Roman" pitchFamily="18" charset="0"/>
              </a:rPr>
              <a:t>DISTRIBUTIONS: big/small, M/W, religious, use of browser …</a:t>
            </a:r>
            <a:br>
              <a:rPr lang="en-US" sz="2000" dirty="0" smtClean="0">
                <a:solidFill>
                  <a:srgbClr val="000000"/>
                </a:solidFill>
                <a:latin typeface="Times New Roman" pitchFamily="18" charset="0"/>
                <a:cs typeface="Times New Roman" pitchFamily="18" charset="0"/>
              </a:rPr>
            </a:br>
            <a:r>
              <a:rPr lang="en-US" sz="2000" dirty="0" smtClean="0">
                <a:solidFill>
                  <a:srgbClr val="000000"/>
                </a:solidFill>
                <a:latin typeface="Times New Roman" pitchFamily="18" charset="0"/>
                <a:cs typeface="Times New Roman" pitchFamily="18" charset="0"/>
              </a:rPr>
              <a:t>no major difference!</a:t>
            </a:r>
            <a:r>
              <a:rPr lang="sl-SI" sz="2000" dirty="0" smtClean="0">
                <a:solidFill>
                  <a:srgbClr val="000000"/>
                </a:solidFill>
                <a:latin typeface="Times New Roman" pitchFamily="18" charset="0"/>
                <a:cs typeface="Times New Roman" pitchFamily="18" charset="0"/>
              </a:rPr>
              <a:t/>
            </a:r>
            <a:br>
              <a:rPr lang="sl-SI" sz="2000" dirty="0" smtClean="0">
                <a:solidFill>
                  <a:srgbClr val="000000"/>
                </a:solidFill>
                <a:latin typeface="Times New Roman" pitchFamily="18" charset="0"/>
                <a:cs typeface="Times New Roman" pitchFamily="18" charset="0"/>
              </a:rPr>
            </a:br>
            <a:endParaRPr lang="sl-SI" sz="2000" dirty="0" smtClean="0">
              <a:solidFill>
                <a:srgbClr val="000000"/>
              </a:solidFill>
              <a:latin typeface="Times New Roman" pitchFamily="18" charset="0"/>
              <a:cs typeface="Times New Roman" pitchFamily="18" charset="0"/>
            </a:endParaRPr>
          </a:p>
        </p:txBody>
      </p:sp>
      <p:sp>
        <p:nvSpPr>
          <p:cNvPr id="7" name="Naslov 1"/>
          <p:cNvSpPr txBox="1">
            <a:spLocks/>
          </p:cNvSpPr>
          <p:nvPr/>
        </p:nvSpPr>
        <p:spPr>
          <a:xfrm>
            <a:off x="395536" y="0"/>
            <a:ext cx="8229600" cy="980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sl-SI" sz="4400" b="1" i="0" u="none" strike="noStrike" kern="1200" cap="none" spc="0" normalizeH="0" baseline="0" noProof="0" dirty="0" smtClean="0">
                <a:ln>
                  <a:noFill/>
                </a:ln>
                <a:solidFill>
                  <a:sysClr val="windowText" lastClr="000000"/>
                </a:solidFill>
                <a:effectLst/>
                <a:uLnTx/>
                <a:uFillTx/>
                <a:latin typeface="Calibri"/>
                <a:ea typeface="+mj-ea"/>
                <a:cs typeface="+mj-cs"/>
              </a:rPr>
              <a:t>HUMAN INTELLIGENCE </a:t>
            </a:r>
            <a:endParaRPr kumimoji="0" lang="sl-SI" sz="4400" b="1"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7170" name="Picture 2" descr="D:\Users\Mezi\Pictures\800px-National_IQ_Lynn_Vanhanen_2006_IQ_and_Global_Inequal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40768"/>
            <a:ext cx="8251728"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118647"/>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Box 3"/>
          <p:cNvSpPr txBox="1">
            <a:spLocks noChangeArrowheads="1"/>
          </p:cNvSpPr>
          <p:nvPr/>
        </p:nvSpPr>
        <p:spPr bwMode="auto">
          <a:xfrm>
            <a:off x="1428750" y="1214438"/>
            <a:ext cx="550068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5400" smtClean="0">
                <a:solidFill>
                  <a:srgbClr val="000000"/>
                </a:solidFill>
                <a:latin typeface="Times New Roman" pitchFamily="18" charset="0"/>
              </a:rPr>
              <a:t>ARTIFICIAL INTELLIGENCE</a:t>
            </a:r>
          </a:p>
        </p:txBody>
      </p:sp>
      <p:sp>
        <p:nvSpPr>
          <p:cNvPr id="95236" name="TextBox 4"/>
          <p:cNvSpPr txBox="1">
            <a:spLocks noChangeArrowheads="1"/>
          </p:cNvSpPr>
          <p:nvPr/>
        </p:nvSpPr>
        <p:spPr bwMode="auto">
          <a:xfrm>
            <a:off x="1500188" y="3786188"/>
            <a:ext cx="55006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fontAlgn="base">
              <a:spcBef>
                <a:spcPct val="0"/>
              </a:spcBef>
              <a:spcAft>
                <a:spcPct val="0"/>
              </a:spcAft>
            </a:pPr>
            <a:r>
              <a:rPr lang="en-US" sz="2800" smtClean="0">
                <a:solidFill>
                  <a:srgbClr val="000000"/>
                </a:solidFill>
                <a:latin typeface="Times New Roman" pitchFamily="18" charset="0"/>
              </a:rPr>
              <a:t>Russell and Norvig </a:t>
            </a:r>
            <a:br>
              <a:rPr lang="en-US" sz="2800" smtClean="0">
                <a:solidFill>
                  <a:srgbClr val="000000"/>
                </a:solidFill>
                <a:latin typeface="Times New Roman" pitchFamily="18" charset="0"/>
              </a:rPr>
            </a:br>
            <a:r>
              <a:rPr lang="en-US" sz="2800" smtClean="0">
                <a:solidFill>
                  <a:srgbClr val="000000"/>
                </a:solidFill>
                <a:latin typeface="Times New Roman" pitchFamily="18" charset="0"/>
              </a:rPr>
              <a:t>ARTIFICIAL INTELLIGENCE:</a:t>
            </a:r>
            <a:br>
              <a:rPr lang="en-US" sz="2800" smtClean="0">
                <a:solidFill>
                  <a:srgbClr val="000000"/>
                </a:solidFill>
                <a:latin typeface="Times New Roman" pitchFamily="18" charset="0"/>
              </a:rPr>
            </a:br>
            <a:r>
              <a:rPr lang="en-US" sz="2800" smtClean="0">
                <a:solidFill>
                  <a:srgbClr val="000000"/>
                </a:solidFill>
                <a:latin typeface="Times New Roman" pitchFamily="18" charset="0"/>
              </a:rPr>
              <a:t> A Modern Approach</a:t>
            </a:r>
          </a:p>
        </p:txBody>
      </p:sp>
      <p:sp>
        <p:nvSpPr>
          <p:cNvPr id="2" name="Footer Placeholder 1"/>
          <p:cNvSpPr>
            <a:spLocks noGrp="1"/>
          </p:cNvSpPr>
          <p:nvPr>
            <p:ph type="ftr" sz="quarter" idx="11"/>
          </p:nvPr>
        </p:nvSpPr>
        <p:spPr/>
        <p:txBody>
          <a:bodyPr/>
          <a:lstStyle/>
          <a:p>
            <a:pPr>
              <a:defRPr/>
            </a:pPr>
            <a:r>
              <a:rPr lang="en-GB" smtClean="0"/>
              <a:t>MPS, 21.11.2019</a:t>
            </a:r>
            <a:endParaRPr lang="en-GB"/>
          </a:p>
        </p:txBody>
      </p:sp>
      <p:sp>
        <p:nvSpPr>
          <p:cNvPr id="3" name="Slide Number Placeholder 2"/>
          <p:cNvSpPr>
            <a:spLocks noGrp="1"/>
          </p:cNvSpPr>
          <p:nvPr>
            <p:ph type="sldNum" sz="quarter" idx="12"/>
          </p:nvPr>
        </p:nvSpPr>
        <p:spPr/>
        <p:txBody>
          <a:bodyPr/>
          <a:lstStyle/>
          <a:p>
            <a:pPr>
              <a:defRPr/>
            </a:pPr>
            <a:fld id="{3152B0DB-479E-4846-BF73-99BA83440023}" type="slidenum">
              <a:rPr lang="en-GB" smtClean="0"/>
              <a:pPr>
                <a:defRPr/>
              </a:pPr>
              <a:t>3</a:t>
            </a:fld>
            <a:endParaRPr lang="en-GB"/>
          </a:p>
        </p:txBody>
      </p:sp>
    </p:spTree>
    <p:extLst>
      <p:ext uri="{BB962C8B-B14F-4D97-AF65-F5344CB8AC3E}">
        <p14:creationId xmlns:p14="http://schemas.microsoft.com/office/powerpoint/2010/main" val="41867353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33320" y="404664"/>
            <a:ext cx="8229600" cy="908720"/>
          </a:xfrm>
        </p:spPr>
        <p:txBody>
          <a:bodyPr>
            <a:normAutofit/>
          </a:bodyPr>
          <a:lstStyle/>
          <a:p>
            <a:r>
              <a:rPr lang="sl-SI" b="1" dirty="0" smtClean="0"/>
              <a:t>DISCUSSION</a:t>
            </a:r>
            <a:endParaRPr lang="sl-SI" b="1" dirty="0"/>
          </a:p>
        </p:txBody>
      </p:sp>
      <p:sp>
        <p:nvSpPr>
          <p:cNvPr id="7" name="Pravokotnik 6"/>
          <p:cNvSpPr/>
          <p:nvPr/>
        </p:nvSpPr>
        <p:spPr>
          <a:xfrm>
            <a:off x="557958" y="1700808"/>
            <a:ext cx="8325870" cy="369332"/>
          </a:xfrm>
          <a:prstGeom prst="rect">
            <a:avLst/>
          </a:prstGeom>
        </p:spPr>
        <p:txBody>
          <a:bodyPr wrap="square">
            <a:spAutoFit/>
          </a:bodyPr>
          <a:lstStyle/>
          <a:p>
            <a:r>
              <a:rPr lang="sl-SI" dirty="0" smtClean="0"/>
              <a:t> </a:t>
            </a:r>
            <a:endParaRPr lang="sl-SI" dirty="0"/>
          </a:p>
        </p:txBody>
      </p:sp>
      <p:sp>
        <p:nvSpPr>
          <p:cNvPr id="5" name="Footer Placeholder 4"/>
          <p:cNvSpPr>
            <a:spLocks noGrp="1"/>
          </p:cNvSpPr>
          <p:nvPr>
            <p:ph type="ftr" sz="quarter" idx="11"/>
          </p:nvPr>
        </p:nvSpPr>
        <p:spPr/>
        <p:txBody>
          <a:bodyPr/>
          <a:lstStyle/>
          <a:p>
            <a:r>
              <a:rPr lang="sl-SI" smtClean="0"/>
              <a:t>MPS, 21.11.2019</a:t>
            </a:r>
            <a:endParaRPr lang="sl-SI"/>
          </a:p>
        </p:txBody>
      </p:sp>
      <p:sp>
        <p:nvSpPr>
          <p:cNvPr id="6" name="Slide Number Placeholder 5"/>
          <p:cNvSpPr>
            <a:spLocks noGrp="1"/>
          </p:cNvSpPr>
          <p:nvPr>
            <p:ph type="sldNum" sz="quarter" idx="12"/>
          </p:nvPr>
        </p:nvSpPr>
        <p:spPr/>
        <p:txBody>
          <a:bodyPr/>
          <a:lstStyle/>
          <a:p>
            <a:fld id="{D429F3E1-4728-4D57-9988-2E30C75E5021}" type="slidenum">
              <a:rPr lang="sl-SI" smtClean="0"/>
              <a:pPr/>
              <a:t>30</a:t>
            </a:fld>
            <a:endParaRPr lang="sl-SI"/>
          </a:p>
        </p:txBody>
      </p:sp>
      <p:sp>
        <p:nvSpPr>
          <p:cNvPr id="3" name="TextBox 2"/>
          <p:cNvSpPr txBox="1"/>
          <p:nvPr/>
        </p:nvSpPr>
        <p:spPr>
          <a:xfrm>
            <a:off x="557958" y="1412776"/>
            <a:ext cx="7128792" cy="5355312"/>
          </a:xfrm>
          <a:prstGeom prst="rect">
            <a:avLst/>
          </a:prstGeom>
          <a:noFill/>
        </p:spPr>
        <p:txBody>
          <a:bodyPr wrap="square" rtlCol="0">
            <a:spAutoFit/>
          </a:bodyPr>
          <a:lstStyle/>
          <a:p>
            <a:r>
              <a:rPr lang="en-US" sz="3600" dirty="0" smtClean="0"/>
              <a:t>What is intelligence</a:t>
            </a:r>
            <a:r>
              <a:rPr lang="sl-SI" sz="3600" dirty="0" smtClean="0"/>
              <a:t>?</a:t>
            </a:r>
            <a:endParaRPr lang="en-US" sz="3600" dirty="0" smtClean="0"/>
          </a:p>
          <a:p>
            <a:r>
              <a:rPr lang="en-US" sz="3600" dirty="0" smtClean="0"/>
              <a:t>What is science/ scientific</a:t>
            </a:r>
            <a:r>
              <a:rPr lang="sl-SI" sz="3600" dirty="0" smtClean="0"/>
              <a:t> </a:t>
            </a:r>
            <a:r>
              <a:rPr lang="sl-SI" sz="3600" dirty="0" err="1" smtClean="0"/>
              <a:t>and</a:t>
            </a:r>
            <a:r>
              <a:rPr lang="sl-SI" sz="3600" dirty="0" smtClean="0"/>
              <a:t> </a:t>
            </a:r>
            <a:r>
              <a:rPr lang="sl-SI" sz="3600" dirty="0" err="1" smtClean="0"/>
              <a:t>what</a:t>
            </a:r>
            <a:r>
              <a:rPr lang="sl-SI" sz="3600" dirty="0" smtClean="0"/>
              <a:t> not</a:t>
            </a:r>
            <a:r>
              <a:rPr lang="en-US" sz="3600" dirty="0" smtClean="0"/>
              <a:t>?</a:t>
            </a:r>
          </a:p>
          <a:p>
            <a:endParaRPr lang="sl-SI" sz="3600" dirty="0" smtClean="0"/>
          </a:p>
          <a:p>
            <a:r>
              <a:rPr lang="en-US" sz="3600" dirty="0" smtClean="0"/>
              <a:t>A superior level of understanding</a:t>
            </a:r>
          </a:p>
          <a:p>
            <a:r>
              <a:rPr lang="sl-SI" sz="3600" dirty="0" err="1"/>
              <a:t>a</a:t>
            </a:r>
            <a:r>
              <a:rPr lang="sl-SI" sz="3600" dirty="0" err="1" smtClean="0"/>
              <a:t>nd</a:t>
            </a:r>
            <a:r>
              <a:rPr lang="sl-SI" sz="3600" dirty="0" smtClean="0"/>
              <a:t> </a:t>
            </a:r>
            <a:r>
              <a:rPr lang="sl-SI" sz="3600" dirty="0" err="1" smtClean="0"/>
              <a:t>predictions</a:t>
            </a:r>
            <a:endParaRPr lang="sl-SI" sz="3600" dirty="0" smtClean="0"/>
          </a:p>
          <a:p>
            <a:endParaRPr lang="en-US" sz="3600" dirty="0" smtClean="0"/>
          </a:p>
          <a:p>
            <a:r>
              <a:rPr lang="en-US" sz="3600" dirty="0" smtClean="0"/>
              <a:t>Knowledge and intelligence enable better predictions and performance</a:t>
            </a:r>
          </a:p>
          <a:p>
            <a:endParaRPr lang="en-US" dirty="0" smtClean="0"/>
          </a:p>
        </p:txBody>
      </p:sp>
    </p:spTree>
    <p:extLst>
      <p:ext uri="{BB962C8B-B14F-4D97-AF65-F5344CB8AC3E}">
        <p14:creationId xmlns:p14="http://schemas.microsoft.com/office/powerpoint/2010/main" val="36698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p:nvPr/>
        </p:nvPicPr>
        <p:blipFill>
          <a:blip r:embed="rId2" cstate="print"/>
          <a:srcRect l="29752" t="10847" r="30248" b="82275"/>
          <a:stretch>
            <a:fillRect/>
          </a:stretch>
        </p:blipFill>
        <p:spPr bwMode="auto">
          <a:xfrm>
            <a:off x="1187624" y="892022"/>
            <a:ext cx="5904656" cy="915913"/>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sl-SI" smtClean="0">
                <a:solidFill>
                  <a:prstClr val="black">
                    <a:tint val="75000"/>
                  </a:prstClr>
                </a:solidFill>
              </a:rPr>
              <a:t>MPS, 21.11.2019</a:t>
            </a:r>
            <a:endParaRPr lang="sl-SI">
              <a:solidFill>
                <a:prstClr val="black">
                  <a:tint val="75000"/>
                </a:prstClr>
              </a:solidFill>
            </a:endParaRPr>
          </a:p>
        </p:txBody>
      </p:sp>
      <p:sp>
        <p:nvSpPr>
          <p:cNvPr id="5" name="Slide Number Placeholder 4"/>
          <p:cNvSpPr>
            <a:spLocks noGrp="1"/>
          </p:cNvSpPr>
          <p:nvPr>
            <p:ph type="sldNum" sz="quarter" idx="12"/>
          </p:nvPr>
        </p:nvSpPr>
        <p:spPr/>
        <p:txBody>
          <a:bodyPr/>
          <a:lstStyle/>
          <a:p>
            <a:fld id="{D429F3E1-4728-4D57-9988-2E30C75E5021}" type="slidenum">
              <a:rPr lang="sl-SI" smtClean="0">
                <a:solidFill>
                  <a:prstClr val="black">
                    <a:tint val="75000"/>
                  </a:prstClr>
                </a:solidFill>
              </a:rPr>
              <a:pPr/>
              <a:t>4</a:t>
            </a:fld>
            <a:endParaRPr lang="sl-SI">
              <a:solidFill>
                <a:prstClr val="black">
                  <a:tint val="75000"/>
                </a:prstClr>
              </a:solidFill>
            </a:endParaRPr>
          </a:p>
        </p:txBody>
      </p:sp>
      <p:sp>
        <p:nvSpPr>
          <p:cNvPr id="8" name="TextBox 7"/>
          <p:cNvSpPr txBox="1"/>
          <p:nvPr/>
        </p:nvSpPr>
        <p:spPr>
          <a:xfrm>
            <a:off x="1187624" y="1907580"/>
            <a:ext cx="6624736" cy="3970318"/>
          </a:xfrm>
          <a:prstGeom prst="rect">
            <a:avLst/>
          </a:prstGeom>
          <a:noFill/>
        </p:spPr>
        <p:txBody>
          <a:bodyPr wrap="square" rtlCol="0">
            <a:spAutoFit/>
          </a:bodyPr>
          <a:lstStyle/>
          <a:p>
            <a:r>
              <a:rPr lang="en-US" dirty="0" smtClean="0">
                <a:solidFill>
                  <a:prstClr val="black"/>
                </a:solidFill>
                <a:latin typeface="Times New Roman" pitchFamily="18" charset="0"/>
                <a:cs typeface="Times New Roman" pitchFamily="18" charset="0"/>
              </a:rPr>
              <a:t>ACM Slovenia, SLAIS, DKZ, IAS, </a:t>
            </a:r>
            <a:r>
              <a:rPr lang="en-US" dirty="0" err="1" smtClean="0">
                <a:solidFill>
                  <a:prstClr val="black"/>
                </a:solidFill>
                <a:latin typeface="Times New Roman" pitchFamily="18" charset="0"/>
                <a:cs typeface="Times New Roman" pitchFamily="18" charset="0"/>
              </a:rPr>
              <a:t>Informatika</a:t>
            </a:r>
            <a:endParaRPr lang="en-US" dirty="0" smtClean="0">
              <a:solidFill>
                <a:prstClr val="black"/>
              </a:solidFill>
              <a:latin typeface="Times New Roman" pitchFamily="18" charset="0"/>
              <a:cs typeface="Times New Roman" pitchFamily="18" charset="0"/>
            </a:endParaRPr>
          </a:p>
          <a:p>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Dictionary: Wikipedia style – enter new terms </a:t>
            </a:r>
          </a:p>
          <a:p>
            <a:r>
              <a:rPr lang="en-US" dirty="0" smtClean="0">
                <a:solidFill>
                  <a:prstClr val="black"/>
                </a:solidFill>
                <a:latin typeface="Times New Roman" pitchFamily="18" charset="0"/>
                <a:cs typeface="Times New Roman" pitchFamily="18" charset="0"/>
                <a:hlinkClick r:id="rId3"/>
              </a:rPr>
              <a:t>http://dis-slovarcek.ijs.si/</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računalniški</a:t>
            </a:r>
            <a:r>
              <a:rPr lang="en-US" dirty="0" smtClean="0">
                <a:solidFill>
                  <a:prstClr val="black"/>
                </a:solidFill>
                <a:latin typeface="Times New Roman" pitchFamily="18" charset="0"/>
                <a:cs typeface="Times New Roman" pitchFamily="18" charset="0"/>
              </a:rPr>
              <a:t> </a:t>
            </a:r>
            <a:r>
              <a:rPr lang="en-US" dirty="0" err="1" smtClean="0">
                <a:solidFill>
                  <a:prstClr val="black"/>
                </a:solidFill>
                <a:latin typeface="Times New Roman" pitchFamily="18" charset="0"/>
                <a:cs typeface="Times New Roman" pitchFamily="18" charset="0"/>
              </a:rPr>
              <a:t>slovarček</a:t>
            </a:r>
            <a:r>
              <a:rPr lang="en-US" dirty="0" smtClean="0">
                <a:solidFill>
                  <a:prstClr val="black"/>
                </a:solidFill>
                <a:latin typeface="Times New Roman" pitchFamily="18" charset="0"/>
                <a:cs typeface="Times New Roman" pitchFamily="18" charset="0"/>
              </a:rPr>
              <a:t>) 12.000 </a:t>
            </a:r>
            <a:r>
              <a:rPr lang="en-US" dirty="0" err="1" smtClean="0">
                <a:solidFill>
                  <a:prstClr val="black"/>
                </a:solidFill>
                <a:latin typeface="Times New Roman" pitchFamily="18" charset="0"/>
                <a:cs typeface="Times New Roman" pitchFamily="18" charset="0"/>
              </a:rPr>
              <a:t>gesel</a:t>
            </a:r>
            <a:endParaRPr lang="en-US" dirty="0" smtClean="0">
              <a:solidFill>
                <a:prstClr val="black"/>
              </a:solidFill>
              <a:latin typeface="Times New Roman" pitchFamily="18" charset="0"/>
              <a:cs typeface="Times New Roman" pitchFamily="18" charset="0"/>
            </a:endParaRPr>
          </a:p>
          <a:p>
            <a:endParaRPr lang="en-US" dirty="0" smtClean="0">
              <a:solidFill>
                <a:prstClr val="black"/>
              </a:solidFill>
              <a:latin typeface="Times New Roman" pitchFamily="18" charset="0"/>
              <a:cs typeface="Times New Roman" pitchFamily="18" charset="0"/>
            </a:endParaRPr>
          </a:p>
          <a:p>
            <a:r>
              <a:rPr lang="en-US" dirty="0" err="1" smtClean="0">
                <a:solidFill>
                  <a:prstClr val="black"/>
                </a:solidFill>
                <a:latin typeface="Times New Roman" pitchFamily="18" charset="0"/>
                <a:cs typeface="Times New Roman" pitchFamily="18" charset="0"/>
              </a:rPr>
              <a:t>Informatica</a:t>
            </a:r>
            <a:r>
              <a:rPr lang="en-US" dirty="0" smtClean="0">
                <a:solidFill>
                  <a:prstClr val="black"/>
                </a:solidFill>
                <a:latin typeface="Times New Roman" pitchFamily="18" charset="0"/>
                <a:cs typeface="Times New Roman" pitchFamily="18" charset="0"/>
              </a:rPr>
              <a:t> </a:t>
            </a:r>
          </a:p>
          <a:p>
            <a:r>
              <a:rPr lang="en-US" dirty="0" smtClean="0">
                <a:solidFill>
                  <a:prstClr val="black"/>
                </a:solidFill>
                <a:latin typeface="Times New Roman" pitchFamily="18" charset="0"/>
                <a:cs typeface="Times New Roman" pitchFamily="18" charset="0"/>
              </a:rPr>
              <a:t>PhD reports 2 pages</a:t>
            </a:r>
          </a:p>
          <a:p>
            <a:r>
              <a:rPr lang="en-US" dirty="0" smtClean="0">
                <a:solidFill>
                  <a:prstClr val="black"/>
                </a:solidFill>
                <a:latin typeface="Times New Roman" pitchFamily="18" charset="0"/>
                <a:cs typeface="Times New Roman" pitchFamily="18" charset="0"/>
              </a:rPr>
              <a:t>Among best quoted Slovenian journals in Google, Scopus etc. </a:t>
            </a:r>
          </a:p>
          <a:p>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JSI department growth – E9, E8, E3 …Our now 35 members</a:t>
            </a:r>
          </a:p>
          <a:p>
            <a:endParaRPr lang="en-US" dirty="0" smtClean="0">
              <a:solidFill>
                <a:prstClr val="black"/>
              </a:solidFill>
              <a:latin typeface="Times New Roman" pitchFamily="18" charset="0"/>
              <a:cs typeface="Times New Roman" pitchFamily="18" charset="0"/>
            </a:endParaRPr>
          </a:p>
          <a:p>
            <a:r>
              <a:rPr lang="en-US" dirty="0" smtClean="0">
                <a:solidFill>
                  <a:prstClr val="black"/>
                </a:solidFill>
                <a:latin typeface="Times New Roman" pitchFamily="18" charset="0"/>
                <a:cs typeface="Times New Roman" pitchFamily="18" charset="0"/>
              </a:rPr>
              <a:t>Co-founder of ACM </a:t>
            </a:r>
            <a:r>
              <a:rPr lang="en-US" dirty="0" err="1" smtClean="0">
                <a:solidFill>
                  <a:prstClr val="black"/>
                </a:solidFill>
                <a:latin typeface="Times New Roman" pitchFamily="18" charset="0"/>
                <a:cs typeface="Times New Roman" pitchFamily="18" charset="0"/>
              </a:rPr>
              <a:t>Slo</a:t>
            </a:r>
            <a:r>
              <a:rPr lang="en-US" dirty="0" smtClean="0">
                <a:solidFill>
                  <a:prstClr val="black"/>
                </a:solidFill>
                <a:latin typeface="Times New Roman" pitchFamily="18" charset="0"/>
                <a:cs typeface="Times New Roman" pitchFamily="18" charset="0"/>
              </a:rPr>
              <a:t>, SLAIS, DKZ, IAS</a:t>
            </a:r>
          </a:p>
          <a:p>
            <a:endParaRPr lang="sl-SI" dirty="0" smtClean="0">
              <a:solidFill>
                <a:prstClr val="black"/>
              </a:solidFill>
              <a:latin typeface="Times New Roman" pitchFamily="18" charset="0"/>
              <a:cs typeface="Times New Roman" pitchFamily="18" charset="0"/>
            </a:endParaRPr>
          </a:p>
          <a:p>
            <a:r>
              <a:rPr lang="sl-SI" dirty="0" err="1" smtClean="0">
                <a:solidFill>
                  <a:prstClr val="black"/>
                </a:solidFill>
                <a:latin typeface="Times New Roman" pitchFamily="18" charset="0"/>
                <a:cs typeface="Times New Roman" pitchFamily="18" charset="0"/>
              </a:rPr>
              <a:t>European</a:t>
            </a:r>
            <a:r>
              <a:rPr lang="sl-SI" dirty="0" smtClean="0">
                <a:solidFill>
                  <a:prstClr val="black"/>
                </a:solidFill>
                <a:latin typeface="Times New Roman" pitchFamily="18" charset="0"/>
                <a:cs typeface="Times New Roman" pitchFamily="18" charset="0"/>
              </a:rPr>
              <a:t> </a:t>
            </a:r>
            <a:r>
              <a:rPr lang="sl-SI" dirty="0" err="1" smtClean="0">
                <a:solidFill>
                  <a:prstClr val="black"/>
                </a:solidFill>
                <a:latin typeface="Times New Roman" pitchFamily="18" charset="0"/>
                <a:cs typeface="Times New Roman" pitchFamily="18" charset="0"/>
              </a:rPr>
              <a:t>and</a:t>
            </a:r>
            <a:r>
              <a:rPr lang="sl-SI" dirty="0" smtClean="0">
                <a:solidFill>
                  <a:prstClr val="black"/>
                </a:solidFill>
                <a:latin typeface="Times New Roman" pitchFamily="18" charset="0"/>
                <a:cs typeface="Times New Roman" pitchFamily="18" charset="0"/>
              </a:rPr>
              <a:t> </a:t>
            </a:r>
            <a:r>
              <a:rPr lang="sl-SI" dirty="0" err="1" smtClean="0">
                <a:solidFill>
                  <a:prstClr val="black"/>
                </a:solidFill>
                <a:latin typeface="Times New Roman" pitchFamily="18" charset="0"/>
                <a:cs typeface="Times New Roman" pitchFamily="18" charset="0"/>
              </a:rPr>
              <a:t>world</a:t>
            </a:r>
            <a:r>
              <a:rPr lang="sl-SI" dirty="0" smtClean="0">
                <a:solidFill>
                  <a:prstClr val="black"/>
                </a:solidFill>
                <a:latin typeface="Times New Roman" pitchFamily="18" charset="0"/>
                <a:cs typeface="Times New Roman" pitchFamily="18" charset="0"/>
              </a:rPr>
              <a:t> </a:t>
            </a:r>
            <a:r>
              <a:rPr lang="sl-SI" dirty="0" err="1" smtClean="0">
                <a:solidFill>
                  <a:prstClr val="black"/>
                </a:solidFill>
                <a:latin typeface="Times New Roman" pitchFamily="18" charset="0"/>
                <a:cs typeface="Times New Roman" pitchFamily="18" charset="0"/>
              </a:rPr>
              <a:t>level</a:t>
            </a:r>
            <a:r>
              <a:rPr lang="sl-SI" dirty="0" smtClean="0">
                <a:solidFill>
                  <a:prstClr val="black"/>
                </a:solidFill>
                <a:latin typeface="Times New Roman" pitchFamily="18" charset="0"/>
                <a:cs typeface="Times New Roman" pitchFamily="18" charset="0"/>
              </a:rPr>
              <a:t> (2 </a:t>
            </a:r>
            <a:r>
              <a:rPr lang="sl-SI" dirty="0" err="1" smtClean="0">
                <a:solidFill>
                  <a:prstClr val="black"/>
                </a:solidFill>
                <a:latin typeface="Times New Roman" pitchFamily="18" charset="0"/>
                <a:cs typeface="Times New Roman" pitchFamily="18" charset="0"/>
              </a:rPr>
              <a:t>competitions</a:t>
            </a:r>
            <a:r>
              <a:rPr lang="sl-SI" dirty="0" smtClean="0">
                <a:solidFill>
                  <a:prstClr val="black"/>
                </a:solidFill>
                <a:latin typeface="Times New Roman" pitchFamily="18" charset="0"/>
                <a:cs typeface="Times New Roman" pitchFamily="18" charset="0"/>
              </a:rPr>
              <a:t>, 700+, 2 1st, 1 2nd</a:t>
            </a:r>
            <a:endParaRPr lang="en-US" dirty="0" smtClean="0">
              <a:solidFill>
                <a:prstClr val="black"/>
              </a:solidFill>
              <a:latin typeface="Times New Roman" pitchFamily="18" charset="0"/>
              <a:cs typeface="Times New Roman" pitchFamily="18" charset="0"/>
            </a:endParaRPr>
          </a:p>
        </p:txBody>
      </p:sp>
      <p:pic>
        <p:nvPicPr>
          <p:cNvPr id="12" name="Picture 9" descr="informatic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8525" y="0"/>
            <a:ext cx="189547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Naslov 1"/>
          <p:cNvSpPr>
            <a:spLocks noGrp="1"/>
          </p:cNvSpPr>
          <p:nvPr>
            <p:ph type="title"/>
          </p:nvPr>
        </p:nvSpPr>
        <p:spPr>
          <a:xfrm>
            <a:off x="395536" y="0"/>
            <a:ext cx="8229600" cy="980728"/>
          </a:xfrm>
        </p:spPr>
        <p:txBody>
          <a:bodyPr/>
          <a:lstStyle/>
          <a:p>
            <a:r>
              <a:rPr lang="sl-SI" b="1" dirty="0" smtClean="0"/>
              <a:t> SOCIETIES  </a:t>
            </a:r>
            <a:endParaRPr lang="sl-SI" b="1" dirty="0"/>
          </a:p>
        </p:txBody>
      </p:sp>
    </p:spTree>
    <p:extLst>
      <p:ext uri="{BB962C8B-B14F-4D97-AF65-F5344CB8AC3E}">
        <p14:creationId xmlns:p14="http://schemas.microsoft.com/office/powerpoint/2010/main" val="28809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 calcmode="lin" valueType="num">
                                      <p:cBhvr>
                                        <p:cTn id="9" dur="2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pPr eaLnBrk="1" hangingPunct="1"/>
            <a:r>
              <a:rPr lang="sl-SI" smtClean="0"/>
              <a:t>Competitions: </a:t>
            </a:r>
            <a:r>
              <a:rPr lang="en-US" smtClean="0"/>
              <a:t> EvAAL-AR 2013</a:t>
            </a:r>
            <a:r>
              <a:rPr lang="sl-SI" smtClean="0"/>
              <a:t>, first 10 in Tricorder</a:t>
            </a:r>
            <a:endParaRPr lang="en-US" smtClean="0"/>
          </a:p>
        </p:txBody>
      </p:sp>
      <p:sp>
        <p:nvSpPr>
          <p:cNvPr id="26627" name="Content Placeholder 2"/>
          <p:cNvSpPr>
            <a:spLocks noGrp="1"/>
          </p:cNvSpPr>
          <p:nvPr>
            <p:ph idx="1"/>
          </p:nvPr>
        </p:nvSpPr>
        <p:spPr>
          <a:xfrm>
            <a:off x="457200" y="1482725"/>
            <a:ext cx="8229600" cy="4643438"/>
          </a:xfrm>
        </p:spPr>
        <p:txBody>
          <a:bodyPr/>
          <a:lstStyle/>
          <a:p>
            <a:pPr marL="0" indent="0" eaLnBrk="1" hangingPunct="1">
              <a:buFont typeface="Arial" panose="020B0604020202020204" pitchFamily="34" charset="0"/>
              <a:buNone/>
            </a:pPr>
            <a:r>
              <a:rPr lang="sl-SI" sz="2000" b="1" smtClean="0"/>
              <a:t>Victory </a:t>
            </a:r>
            <a:r>
              <a:rPr lang="sl-SI" sz="2000" smtClean="0"/>
              <a:t>at the annual </a:t>
            </a:r>
            <a:r>
              <a:rPr lang="en-US" sz="2000" smtClean="0"/>
              <a:t>competition in activity recognition – </a:t>
            </a:r>
            <a:r>
              <a:rPr lang="en-US" sz="2000" b="1" smtClean="0"/>
              <a:t>EvAAL-AR</a:t>
            </a:r>
            <a:r>
              <a:rPr lang="en-US" sz="2000" smtClean="0"/>
              <a:t> 2013 (</a:t>
            </a:r>
            <a:r>
              <a:rPr lang="en-US" sz="2000" b="1" smtClean="0"/>
              <a:t>Ev</a:t>
            </a:r>
            <a:r>
              <a:rPr lang="en-US" sz="2000" smtClean="0"/>
              <a:t>aluating </a:t>
            </a:r>
            <a:r>
              <a:rPr lang="en-US" sz="2000" b="1" smtClean="0"/>
              <a:t>AAL</a:t>
            </a:r>
            <a:r>
              <a:rPr lang="en-US" sz="2000" smtClean="0"/>
              <a:t> Systems through Competitive Benchmarking)</a:t>
            </a:r>
          </a:p>
          <a:p>
            <a:pPr marL="0" indent="0" eaLnBrk="1" hangingPunct="1">
              <a:buFont typeface="Arial" panose="020B0604020202020204" pitchFamily="34" charset="0"/>
              <a:buNone/>
            </a:pPr>
            <a:endParaRPr lang="en-US" sz="2000" smtClean="0"/>
          </a:p>
        </p:txBody>
      </p:sp>
      <p:sp>
        <p:nvSpPr>
          <p:cNvPr id="26628"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sz="1200" smtClean="0">
                <a:solidFill>
                  <a:srgbClr val="898989"/>
                </a:solidFill>
                <a:latin typeface="Tahoma" panose="020B0604030504040204" pitchFamily="34" charset="0"/>
              </a:rPr>
              <a:t>MPS, 21.11.2019</a:t>
            </a:r>
            <a:endParaRPr lang="en-US" sz="1200" smtClean="0">
              <a:solidFill>
                <a:srgbClr val="898989"/>
              </a:solidFill>
              <a:latin typeface="Tahoma" panose="020B0604030504040204" pitchFamily="34" charset="0"/>
            </a:endParaRPr>
          </a:p>
        </p:txBody>
      </p:sp>
      <p:sp>
        <p:nvSpPr>
          <p:cNvPr id="26629" name="Slide Number Placeholder 4"/>
          <p:cNvSpPr>
            <a:spLocks noGrp="1"/>
          </p:cNvSpPr>
          <p:nvPr>
            <p:ph type="sldNum" sz="quarter" idx="11"/>
          </p:nvPr>
        </p:nvSpPr>
        <p:spPr bwMode="auto">
          <a:xfrm>
            <a:off x="5992813"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0A30BB5-7DB6-45F0-96EF-ED53BBAF3C6E}" type="slidenum">
              <a:rPr lang="en-US" sz="1200" smtClean="0">
                <a:solidFill>
                  <a:srgbClr val="898989"/>
                </a:solidFill>
                <a:latin typeface="Tahoma" panose="020B0604030504040204" pitchFamily="34" charset="0"/>
              </a:rPr>
              <a:pPr>
                <a:spcBef>
                  <a:spcPct val="0"/>
                </a:spcBef>
                <a:buFontTx/>
                <a:buNone/>
              </a:pPr>
              <a:t>5</a:t>
            </a:fld>
            <a:endParaRPr lang="en-US" sz="1200" smtClean="0">
              <a:solidFill>
                <a:srgbClr val="898989"/>
              </a:solidFill>
              <a:latin typeface="Tahoma" panose="020B0604030504040204" pitchFamily="34" charset="0"/>
            </a:endParaRPr>
          </a:p>
        </p:txBody>
      </p:sp>
      <p:grpSp>
        <p:nvGrpSpPr>
          <p:cNvPr id="26630" name="Group 5"/>
          <p:cNvGrpSpPr>
            <a:grpSpLocks/>
          </p:cNvGrpSpPr>
          <p:nvPr/>
        </p:nvGrpSpPr>
        <p:grpSpPr bwMode="auto">
          <a:xfrm>
            <a:off x="755650" y="2632075"/>
            <a:ext cx="3671888" cy="1511300"/>
            <a:chOff x="3760022" y="1720145"/>
            <a:chExt cx="4355201" cy="1828800"/>
          </a:xfrm>
        </p:grpSpPr>
        <p:sp>
          <p:nvSpPr>
            <p:cNvPr id="55" name="Flowchart: Multidocument 54"/>
            <p:cNvSpPr/>
            <p:nvPr/>
          </p:nvSpPr>
          <p:spPr>
            <a:xfrm>
              <a:off x="5944212" y="2160057"/>
              <a:ext cx="329512" cy="391886"/>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mk-MK" sz="900" b="1">
                <a:solidFill>
                  <a:prstClr val="white"/>
                </a:solidFill>
              </a:endParaRPr>
            </a:p>
          </p:txBody>
        </p:sp>
        <p:grpSp>
          <p:nvGrpSpPr>
            <p:cNvPr id="26635" name="Group 55"/>
            <p:cNvGrpSpPr>
              <a:grpSpLocks/>
            </p:cNvGrpSpPr>
            <p:nvPr/>
          </p:nvGrpSpPr>
          <p:grpSpPr bwMode="auto">
            <a:xfrm>
              <a:off x="7627427" y="2131625"/>
              <a:ext cx="401932" cy="267286"/>
              <a:chOff x="5943600" y="3124200"/>
              <a:chExt cx="729899" cy="501162"/>
            </a:xfrm>
          </p:grpSpPr>
          <p:pic>
            <p:nvPicPr>
              <p:cNvPr id="26672" name="Picture 8" descr="C:\Users\Hristijan\Documents\My Dropbox\My Papers\IE Nottingham Paper\Presentation\Activities\walking.gif"/>
              <p:cNvPicPr>
                <a:picLocks noChangeAspect="1" noChangeArrowheads="1"/>
              </p:cNvPicPr>
              <p:nvPr/>
            </p:nvPicPr>
            <p:blipFill>
              <a:blip r:embed="rId3" cstate="print">
                <a:extLst>
                  <a:ext uri="{28A0092B-C50C-407E-A947-70E740481C1C}">
                    <a14:useLocalDpi xmlns:a14="http://schemas.microsoft.com/office/drawing/2010/main" val="0"/>
                  </a:ext>
                </a:extLst>
              </a:blip>
              <a:srcRect l="22398" r="12444"/>
              <a:stretch>
                <a:fillRect/>
              </a:stretch>
            </p:blipFill>
            <p:spPr bwMode="auto">
              <a:xfrm>
                <a:off x="5943600" y="3176954"/>
                <a:ext cx="304800" cy="448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3" name="Picture 4" descr="C:\Users\Hristijan\Documents\My Dropbox\My Papers\IE Nottingham Paper\Presentation\Activities\lying.gif"/>
              <p:cNvPicPr>
                <a:picLocks noChangeAspect="1" noChangeArrowheads="1"/>
              </p:cNvPicPr>
              <p:nvPr/>
            </p:nvPicPr>
            <p:blipFill>
              <a:blip r:embed="rId4" cstate="print">
                <a:extLst>
                  <a:ext uri="{28A0092B-C50C-407E-A947-70E740481C1C}">
                    <a14:useLocalDpi xmlns:a14="http://schemas.microsoft.com/office/drawing/2010/main" val="0"/>
                  </a:ext>
                </a:extLst>
              </a:blip>
              <a:srcRect t="50980"/>
              <a:stretch>
                <a:fillRect/>
              </a:stretch>
            </p:blipFill>
            <p:spPr bwMode="auto">
              <a:xfrm>
                <a:off x="6205715" y="3124200"/>
                <a:ext cx="467784" cy="21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4" name="Picture 7" descr="C:\Users\Hristijan\Documents\My Dropbox\My Papers\IE Nottingham Paper\Presentation\Activities\sitting_on_ground.gif"/>
              <p:cNvPicPr>
                <a:picLocks noChangeAspect="1" noChangeArrowheads="1"/>
              </p:cNvPicPr>
              <p:nvPr/>
            </p:nvPicPr>
            <p:blipFill>
              <a:blip r:embed="rId5" cstate="print">
                <a:extLst>
                  <a:ext uri="{28A0092B-C50C-407E-A947-70E740481C1C}">
                    <a14:useLocalDpi xmlns:a14="http://schemas.microsoft.com/office/drawing/2010/main" val="0"/>
                  </a:ext>
                </a:extLst>
              </a:blip>
              <a:srcRect t="39217"/>
              <a:stretch>
                <a:fillRect/>
              </a:stretch>
            </p:blipFill>
            <p:spPr bwMode="auto">
              <a:xfrm>
                <a:off x="6169026" y="3352800"/>
                <a:ext cx="467784" cy="27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 name="Cloud 59"/>
            <p:cNvSpPr/>
            <p:nvPr/>
          </p:nvSpPr>
          <p:spPr bwMode="auto">
            <a:xfrm>
              <a:off x="7589887" y="2065927"/>
              <a:ext cx="525336" cy="432227"/>
            </a:xfrm>
            <a:prstGeom prst="cloud">
              <a:avLst/>
            </a:prstGeom>
            <a:noFill/>
            <a:ln w="22225" cap="flat" cmpd="sng" algn="ctr">
              <a:solidFill>
                <a:srgbClr val="3771B3"/>
              </a:solidFill>
              <a:prstDash val="solid"/>
              <a:round/>
              <a:headEnd type="none" w="med" len="med"/>
              <a:tailEnd type="none" w="med" len="med"/>
            </a:ln>
            <a:effectLst/>
          </p:spPr>
          <p:txBody>
            <a:bodyPr/>
            <a:lstStyle/>
            <a:p>
              <a:pPr algn="ctr" eaLnBrk="1" hangingPunct="1">
                <a:spcBef>
                  <a:spcPct val="20000"/>
                </a:spcBef>
                <a:defRPr/>
              </a:pPr>
              <a:endParaRPr lang="mk-MK" sz="1200" b="1">
                <a:solidFill>
                  <a:srgbClr val="3771B3"/>
                </a:solidFill>
                <a:latin typeface="Arial" charset="0"/>
              </a:endParaRPr>
            </a:p>
          </p:txBody>
        </p:sp>
        <p:grpSp>
          <p:nvGrpSpPr>
            <p:cNvPr id="26637" name="Group 170"/>
            <p:cNvGrpSpPr>
              <a:grpSpLocks/>
            </p:cNvGrpSpPr>
            <p:nvPr/>
          </p:nvGrpSpPr>
          <p:grpSpPr bwMode="auto">
            <a:xfrm>
              <a:off x="7585466" y="2781865"/>
              <a:ext cx="525289" cy="431410"/>
              <a:chOff x="5562600" y="5410200"/>
              <a:chExt cx="953912" cy="808893"/>
            </a:xfrm>
          </p:grpSpPr>
          <p:pic>
            <p:nvPicPr>
              <p:cNvPr id="26670" name="Picture 2" descr="http://www.artsjournal.com/newbeans/wp-content/uploads/2012/07/falling_ma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715000" y="5562600"/>
                <a:ext cx="533400" cy="463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Cloud 62"/>
              <p:cNvSpPr/>
              <p:nvPr/>
            </p:nvSpPr>
            <p:spPr bwMode="auto">
              <a:xfrm>
                <a:off x="5563789" y="5411321"/>
                <a:ext cx="953998" cy="806824"/>
              </a:xfrm>
              <a:prstGeom prst="cloud">
                <a:avLst/>
              </a:prstGeom>
              <a:noFill/>
              <a:ln w="22225" cap="flat" cmpd="sng" algn="ctr">
                <a:solidFill>
                  <a:srgbClr val="3771B3"/>
                </a:solidFill>
                <a:prstDash val="solid"/>
                <a:round/>
                <a:headEnd type="none" w="med" len="med"/>
                <a:tailEnd type="none" w="med" len="med"/>
              </a:ln>
              <a:effectLst/>
            </p:spPr>
            <p:txBody>
              <a:bodyPr/>
              <a:lstStyle/>
              <a:p>
                <a:pPr algn="ctr" eaLnBrk="1" hangingPunct="1">
                  <a:spcBef>
                    <a:spcPct val="20000"/>
                  </a:spcBef>
                  <a:defRPr/>
                </a:pPr>
                <a:endParaRPr lang="mk-MK" sz="1200" b="1">
                  <a:solidFill>
                    <a:srgbClr val="3771B3"/>
                  </a:solidFill>
                  <a:latin typeface="Arial" charset="0"/>
                </a:endParaRPr>
              </a:p>
            </p:txBody>
          </p:sp>
        </p:grpSp>
        <p:pic>
          <p:nvPicPr>
            <p:cNvPr id="26638" name="Picture 5"/>
            <p:cNvPicPr>
              <a:picLocks noChangeAspect="1" noChangeArrowheads="1"/>
            </p:cNvPicPr>
            <p:nvPr/>
          </p:nvPicPr>
          <p:blipFill>
            <a:blip r:embed="rId7">
              <a:extLst>
                <a:ext uri="{28A0092B-C50C-407E-A947-70E740481C1C}">
                  <a14:useLocalDpi xmlns:a14="http://schemas.microsoft.com/office/drawing/2010/main" val="0"/>
                </a:ext>
              </a:extLst>
            </a:blip>
            <a:srcRect r="67143"/>
            <a:stretch>
              <a:fillRect/>
            </a:stretch>
          </p:blipFill>
          <p:spPr bwMode="auto">
            <a:xfrm>
              <a:off x="6788972" y="3015545"/>
              <a:ext cx="606667" cy="517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9" name="Group 20"/>
            <p:cNvGrpSpPr>
              <a:grpSpLocks/>
            </p:cNvGrpSpPr>
            <p:nvPr/>
          </p:nvGrpSpPr>
          <p:grpSpPr bwMode="auto">
            <a:xfrm>
              <a:off x="5237986" y="2397874"/>
              <a:ext cx="352697" cy="383991"/>
              <a:chOff x="2206229" y="3276598"/>
              <a:chExt cx="1375167" cy="1219201"/>
            </a:xfrm>
          </p:grpSpPr>
          <p:sp>
            <p:nvSpPr>
              <p:cNvPr id="66" name="Can 65"/>
              <p:cNvSpPr/>
              <p:nvPr/>
            </p:nvSpPr>
            <p:spPr>
              <a:xfrm rot="5400000">
                <a:off x="2965844" y="3438685"/>
                <a:ext cx="317166" cy="91035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mk-MK" sz="900" b="1">
                  <a:solidFill>
                    <a:prstClr val="white"/>
                  </a:solidFill>
                </a:endParaRPr>
              </a:p>
            </p:txBody>
          </p:sp>
          <p:grpSp>
            <p:nvGrpSpPr>
              <p:cNvPr id="26667" name="Group 19"/>
              <p:cNvGrpSpPr>
                <a:grpSpLocks/>
              </p:cNvGrpSpPr>
              <p:nvPr/>
            </p:nvGrpSpPr>
            <p:grpSpPr bwMode="auto">
              <a:xfrm>
                <a:off x="2206229" y="3276598"/>
                <a:ext cx="978688" cy="1219201"/>
                <a:chOff x="1648559" y="3200399"/>
                <a:chExt cx="1204540" cy="990601"/>
              </a:xfrm>
            </p:grpSpPr>
            <p:sp>
              <p:nvSpPr>
                <p:cNvPr id="68" name="Trapezoid 67"/>
                <p:cNvSpPr/>
                <p:nvPr/>
              </p:nvSpPr>
              <p:spPr>
                <a:xfrm rot="5400000">
                  <a:off x="1822258" y="3163860"/>
                  <a:ext cx="991144" cy="1066218"/>
                </a:xfrm>
                <a:prstGeom prst="trapezoid">
                  <a:avLst>
                    <a:gd name="adj" fmla="val 638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mk-MK" sz="900" b="1">
                    <a:solidFill>
                      <a:prstClr val="white"/>
                    </a:solidFill>
                  </a:endParaRPr>
                </a:p>
              </p:txBody>
            </p:sp>
            <p:sp>
              <p:nvSpPr>
                <p:cNvPr id="69" name="Oval 68"/>
                <p:cNvSpPr/>
                <p:nvPr/>
              </p:nvSpPr>
              <p:spPr>
                <a:xfrm>
                  <a:off x="1649185" y="3201398"/>
                  <a:ext cx="225891" cy="99114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mk-MK" sz="900" b="1">
                    <a:solidFill>
                      <a:prstClr val="white"/>
                    </a:solidFill>
                  </a:endParaRPr>
                </a:p>
              </p:txBody>
            </p:sp>
          </p:grpSp>
        </p:grpSp>
        <p:sp>
          <p:nvSpPr>
            <p:cNvPr id="26640" name="Rectangle 69"/>
            <p:cNvSpPr>
              <a:spLocks noChangeArrowheads="1"/>
            </p:cNvSpPr>
            <p:nvPr/>
          </p:nvSpPr>
          <p:spPr bwMode="auto">
            <a:xfrm>
              <a:off x="4864922" y="2012245"/>
              <a:ext cx="9144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spcAft>
                  <a:spcPts val="300"/>
                </a:spcAft>
                <a:buFontTx/>
                <a:buNone/>
              </a:pPr>
              <a:r>
                <a:rPr lang="en-US" sz="700" b="1">
                  <a:solidFill>
                    <a:srgbClr val="000000"/>
                  </a:solidFill>
                  <a:latin typeface="Times New Roman" panose="02020603050405020304" pitchFamily="18" charset="0"/>
                  <a:cs typeface="Arial" panose="020B0604020202020204" pitchFamily="34" charset="0"/>
                </a:rPr>
                <a:t>Data </a:t>
              </a:r>
              <a:br>
                <a:rPr lang="en-US" sz="700" b="1">
                  <a:solidFill>
                    <a:srgbClr val="000000"/>
                  </a:solidFill>
                  <a:latin typeface="Times New Roman" panose="02020603050405020304" pitchFamily="18" charset="0"/>
                  <a:cs typeface="Arial" panose="020B0604020202020204" pitchFamily="34" charset="0"/>
                </a:rPr>
              </a:br>
              <a:r>
                <a:rPr lang="en-US" sz="700" b="1">
                  <a:solidFill>
                    <a:srgbClr val="000000"/>
                  </a:solidFill>
                  <a:latin typeface="Times New Roman" panose="02020603050405020304" pitchFamily="18" charset="0"/>
                  <a:cs typeface="Arial" panose="020B0604020202020204" pitchFamily="34" charset="0"/>
                </a:rPr>
                <a:t>preprocessing</a:t>
              </a:r>
            </a:p>
          </p:txBody>
        </p:sp>
        <p:cxnSp>
          <p:nvCxnSpPr>
            <p:cNvPr id="71" name="Elbow Connector 70"/>
            <p:cNvCxnSpPr/>
            <p:nvPr/>
          </p:nvCxnSpPr>
          <p:spPr>
            <a:xfrm flipV="1">
              <a:off x="5590223" y="2131241"/>
              <a:ext cx="235366" cy="461042"/>
            </a:xfrm>
            <a:prstGeom prst="bentConnector3">
              <a:avLst>
                <a:gd name="adj1" fmla="val 50000"/>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72" name="Elbow Connector 71"/>
            <p:cNvCxnSpPr>
              <a:stCxn id="66" idx="1"/>
              <a:endCxn id="74" idx="1"/>
            </p:cNvCxnSpPr>
            <p:nvPr/>
          </p:nvCxnSpPr>
          <p:spPr>
            <a:xfrm>
              <a:off x="5590223" y="2592283"/>
              <a:ext cx="235366" cy="512910"/>
            </a:xfrm>
            <a:prstGeom prst="bentConnector3">
              <a:avLst>
                <a:gd name="adj1" fmla="val 50000"/>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5825589" y="1720145"/>
              <a:ext cx="1592953" cy="899032"/>
            </a:xfrm>
            <a:prstGeom prst="roundRect">
              <a:avLst>
                <a:gd name="adj" fmla="val 897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mk-MK" sz="900" b="1">
                <a:solidFill>
                  <a:prstClr val="white"/>
                </a:solidFill>
              </a:endParaRPr>
            </a:p>
          </p:txBody>
        </p:sp>
        <p:sp>
          <p:nvSpPr>
            <p:cNvPr id="74" name="Rounded Rectangle 73"/>
            <p:cNvSpPr/>
            <p:nvPr/>
          </p:nvSpPr>
          <p:spPr>
            <a:xfrm>
              <a:off x="5825589" y="2659519"/>
              <a:ext cx="1592953" cy="889426"/>
            </a:xfrm>
            <a:prstGeom prst="roundRect">
              <a:avLst>
                <a:gd name="adj" fmla="val 8975"/>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mk-MK" sz="900" b="1">
                <a:solidFill>
                  <a:prstClr val="white"/>
                </a:solidFill>
              </a:endParaRPr>
            </a:p>
          </p:txBody>
        </p:sp>
        <p:sp>
          <p:nvSpPr>
            <p:cNvPr id="26645" name="Rectangle 74"/>
            <p:cNvSpPr>
              <a:spLocks noChangeArrowheads="1"/>
            </p:cNvSpPr>
            <p:nvPr/>
          </p:nvSpPr>
          <p:spPr bwMode="auto">
            <a:xfrm>
              <a:off x="7648540" y="2556113"/>
              <a:ext cx="35618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500"/>
                </a:spcBef>
                <a:spcAft>
                  <a:spcPts val="500"/>
                </a:spcAft>
                <a:buFontTx/>
                <a:buNone/>
              </a:pPr>
              <a:r>
                <a:rPr lang="en-US" sz="800" b="1">
                  <a:solidFill>
                    <a:srgbClr val="000000"/>
                  </a:solidFill>
                  <a:latin typeface="Times New Roman" panose="02020603050405020304" pitchFamily="18" charset="0"/>
                  <a:cs typeface="Arial" panose="020B0604020202020204" pitchFamily="34" charset="0"/>
                </a:rPr>
                <a:t>Fall</a:t>
              </a:r>
              <a:endParaRPr lang="mk-MK" sz="800" b="1">
                <a:solidFill>
                  <a:srgbClr val="000000"/>
                </a:solidFill>
                <a:latin typeface="Arial" panose="020B0604020202020204" pitchFamily="34" charset="0"/>
                <a:cs typeface="Arial" panose="020B0604020202020204" pitchFamily="34" charset="0"/>
              </a:endParaRPr>
            </a:p>
          </p:txBody>
        </p:sp>
        <p:sp>
          <p:nvSpPr>
            <p:cNvPr id="26646" name="Rectangle 75"/>
            <p:cNvSpPr>
              <a:spLocks noChangeArrowheads="1"/>
            </p:cNvSpPr>
            <p:nvPr/>
          </p:nvSpPr>
          <p:spPr bwMode="auto">
            <a:xfrm>
              <a:off x="7554390" y="1824593"/>
              <a:ext cx="5309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500"/>
                </a:spcBef>
                <a:spcAft>
                  <a:spcPts val="500"/>
                </a:spcAft>
                <a:buFontTx/>
                <a:buNone/>
              </a:pPr>
              <a:r>
                <a:rPr lang="en-US" sz="800" b="1">
                  <a:solidFill>
                    <a:srgbClr val="000000"/>
                  </a:solidFill>
                  <a:latin typeface="Times New Roman" panose="02020603050405020304" pitchFamily="18" charset="0"/>
                  <a:cs typeface="Arial" panose="020B0604020202020204" pitchFamily="34" charset="0"/>
                </a:rPr>
                <a:t>Activity</a:t>
              </a:r>
              <a:endParaRPr lang="mk-MK" sz="800" b="1">
                <a:solidFill>
                  <a:srgbClr val="000000"/>
                </a:solidFill>
                <a:latin typeface="Arial" panose="020B0604020202020204" pitchFamily="34" charset="0"/>
                <a:cs typeface="Arial" panose="020B0604020202020204" pitchFamily="34" charset="0"/>
              </a:endParaRPr>
            </a:p>
          </p:txBody>
        </p:sp>
        <p:cxnSp>
          <p:nvCxnSpPr>
            <p:cNvPr id="77" name="Straight Arrow Connector 76"/>
            <p:cNvCxnSpPr/>
            <p:nvPr/>
          </p:nvCxnSpPr>
          <p:spPr>
            <a:xfrm>
              <a:off x="7418542" y="2254185"/>
              <a:ext cx="167580" cy="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7418542" y="2943828"/>
              <a:ext cx="167580" cy="0"/>
            </a:xfrm>
            <a:prstGeom prst="straightConnector1">
              <a:avLst/>
            </a:prstGeom>
            <a:ln w="19050">
              <a:tailEnd type="stealth" w="lg" len="lg"/>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6360339" y="2369446"/>
              <a:ext cx="199590" cy="0"/>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578758" y="3243505"/>
              <a:ext cx="220301" cy="0"/>
            </a:xfrm>
            <a:prstGeom prst="straightConnector1">
              <a:avLst/>
            </a:prstGeom>
            <a:ln w="19050">
              <a:tailEnd type="stealth" w="lg" len="me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970573" y="1731671"/>
              <a:ext cx="1295451" cy="291993"/>
            </a:xfrm>
            <a:prstGeom prst="rect">
              <a:avLst/>
            </a:prstGeom>
            <a:ln w="15875">
              <a:solidFill>
                <a:schemeClr val="accent1">
                  <a:shade val="95000"/>
                  <a:satMod val="105000"/>
                </a:schemeClr>
              </a:solidFill>
              <a:prstDash val="sysDash"/>
            </a:ln>
          </p:spPr>
          <p:txBody>
            <a:bodyPr tIns="0">
              <a:spAutoFit/>
            </a:bodyPr>
            <a:lstStyle/>
            <a:p>
              <a:pPr algn="ctr" eaLnBrk="1" hangingPunct="1">
                <a:spcBef>
                  <a:spcPts val="500"/>
                </a:spcBef>
                <a:spcAft>
                  <a:spcPts val="500"/>
                </a:spcAft>
                <a:defRPr/>
              </a:pPr>
              <a:r>
                <a:rPr lang="en-US" sz="800" b="1" i="1" dirty="0">
                  <a:solidFill>
                    <a:srgbClr val="000000"/>
                  </a:solidFill>
                  <a:latin typeface="Times New Roman" pitchFamily="18" charset="0"/>
                  <a:cs typeface="Arial" pitchFamily="34" charset="0"/>
                </a:rPr>
                <a:t>Three layer </a:t>
              </a:r>
              <a:br>
                <a:rPr lang="en-US" sz="800" b="1" i="1" dirty="0">
                  <a:solidFill>
                    <a:srgbClr val="000000"/>
                  </a:solidFill>
                  <a:latin typeface="Times New Roman" pitchFamily="18" charset="0"/>
                  <a:cs typeface="Arial" pitchFamily="34" charset="0"/>
                </a:rPr>
              </a:br>
              <a:r>
                <a:rPr lang="en-US" sz="800" b="1" i="1" dirty="0">
                  <a:solidFill>
                    <a:srgbClr val="000000"/>
                  </a:solidFill>
                  <a:latin typeface="Times New Roman" pitchFamily="18" charset="0"/>
                  <a:cs typeface="Arial" pitchFamily="34" charset="0"/>
                </a:rPr>
                <a:t>Activity Recognition</a:t>
              </a:r>
              <a:endParaRPr lang="mk-MK" sz="1400" b="1" i="1" dirty="0">
                <a:solidFill>
                  <a:prstClr val="black"/>
                </a:solidFill>
                <a:latin typeface="Arial" pitchFamily="34" charset="0"/>
                <a:cs typeface="Arial" pitchFamily="34" charset="0"/>
              </a:endParaRPr>
            </a:p>
          </p:txBody>
        </p:sp>
        <p:sp>
          <p:nvSpPr>
            <p:cNvPr id="82" name="Rectangle 81"/>
            <p:cNvSpPr/>
            <p:nvPr/>
          </p:nvSpPr>
          <p:spPr>
            <a:xfrm>
              <a:off x="6262427" y="2659519"/>
              <a:ext cx="773881" cy="215153"/>
            </a:xfrm>
            <a:prstGeom prst="rect">
              <a:avLst/>
            </a:prstGeom>
            <a:ln w="15875">
              <a:solidFill>
                <a:schemeClr val="accent1">
                  <a:shade val="95000"/>
                  <a:satMod val="105000"/>
                </a:schemeClr>
              </a:solidFill>
              <a:prstDash val="sysDash"/>
            </a:ln>
          </p:spPr>
          <p:txBody>
            <a:bodyPr lIns="0" rIns="0">
              <a:spAutoFit/>
            </a:bodyPr>
            <a:lstStyle/>
            <a:p>
              <a:pPr algn="ctr" eaLnBrk="1" hangingPunct="1">
                <a:spcBef>
                  <a:spcPts val="500"/>
                </a:spcBef>
                <a:spcAft>
                  <a:spcPts val="500"/>
                </a:spcAft>
                <a:defRPr/>
              </a:pPr>
              <a:r>
                <a:rPr lang="en-US" sz="800" b="1" i="1" dirty="0">
                  <a:solidFill>
                    <a:srgbClr val="000000"/>
                  </a:solidFill>
                  <a:latin typeface="Times New Roman" pitchFamily="18" charset="0"/>
                  <a:cs typeface="Arial" pitchFamily="34" charset="0"/>
                </a:rPr>
                <a:t>Fall Detection</a:t>
              </a:r>
              <a:endParaRPr lang="mk-MK" sz="1400" b="1" i="1" dirty="0">
                <a:solidFill>
                  <a:prstClr val="black"/>
                </a:solidFill>
                <a:latin typeface="Arial" pitchFamily="34" charset="0"/>
                <a:cs typeface="Arial" pitchFamily="34" charset="0"/>
              </a:endParaRPr>
            </a:p>
          </p:txBody>
        </p:sp>
        <p:pic>
          <p:nvPicPr>
            <p:cNvPr id="26653" name="Picture 4" descr="http://www.kortingen.be/wp-content/uploads/2013/03/Samsung-laptop2.jpg"/>
            <p:cNvPicPr>
              <a:picLocks noChangeAspect="1" noChangeArrowheads="1"/>
            </p:cNvPicPr>
            <p:nvPr/>
          </p:nvPicPr>
          <p:blipFill>
            <a:blip r:embed="rId8">
              <a:extLst>
                <a:ext uri="{28A0092B-C50C-407E-A947-70E740481C1C}">
                  <a14:useLocalDpi xmlns:a14="http://schemas.microsoft.com/office/drawing/2010/main" val="0"/>
                </a:ext>
              </a:extLst>
            </a:blip>
            <a:srcRect l="2634" r="16528" b="3790"/>
            <a:stretch>
              <a:fillRect/>
            </a:stretch>
          </p:blipFill>
          <p:spPr bwMode="auto">
            <a:xfrm>
              <a:off x="4356806" y="2375465"/>
              <a:ext cx="687911" cy="5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4"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0022" y="1970608"/>
              <a:ext cx="603348" cy="125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Oval 84"/>
            <p:cNvSpPr/>
            <p:nvPr/>
          </p:nvSpPr>
          <p:spPr>
            <a:xfrm>
              <a:off x="3937017" y="2302211"/>
              <a:ext cx="120507" cy="1306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mk-MK" sz="900">
                <a:solidFill>
                  <a:prstClr val="white"/>
                </a:solidFill>
              </a:endParaRPr>
            </a:p>
          </p:txBody>
        </p:sp>
        <p:sp>
          <p:nvSpPr>
            <p:cNvPr id="86" name="Oval 85"/>
            <p:cNvSpPr/>
            <p:nvPr/>
          </p:nvSpPr>
          <p:spPr>
            <a:xfrm>
              <a:off x="3769437" y="2913092"/>
              <a:ext cx="120507" cy="1287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mk-MK" sz="900">
                <a:solidFill>
                  <a:prstClr val="white"/>
                </a:solidFill>
              </a:endParaRPr>
            </a:p>
          </p:txBody>
        </p:sp>
        <p:sp>
          <p:nvSpPr>
            <p:cNvPr id="87" name="Lightning Bolt 86"/>
            <p:cNvSpPr/>
            <p:nvPr/>
          </p:nvSpPr>
          <p:spPr>
            <a:xfrm rot="4510377">
              <a:off x="4116692" y="2547803"/>
              <a:ext cx="109497" cy="540398"/>
            </a:xfrm>
            <a:prstGeom prst="lightningBol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mk-MK" sz="900">
                <a:solidFill>
                  <a:prstClr val="white"/>
                </a:solidFill>
              </a:endParaRPr>
            </a:p>
          </p:txBody>
        </p:sp>
        <p:sp>
          <p:nvSpPr>
            <p:cNvPr id="88" name="Lightning Bolt 87"/>
            <p:cNvSpPr/>
            <p:nvPr/>
          </p:nvSpPr>
          <p:spPr>
            <a:xfrm rot="7210584">
              <a:off x="4253223" y="2212167"/>
              <a:ext cx="107576" cy="498975"/>
            </a:xfrm>
            <a:prstGeom prst="lightningBol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mk-MK" sz="900">
                <a:solidFill>
                  <a:prstClr val="white"/>
                </a:solidFill>
              </a:endParaRPr>
            </a:p>
          </p:txBody>
        </p:sp>
        <p:sp>
          <p:nvSpPr>
            <p:cNvPr id="26659" name="TextBox 88"/>
            <p:cNvSpPr txBox="1">
              <a:spLocks noChangeArrowheads="1"/>
            </p:cNvSpPr>
            <p:nvPr/>
          </p:nvSpPr>
          <p:spPr bwMode="auto">
            <a:xfrm>
              <a:off x="4217222" y="2101145"/>
              <a:ext cx="76200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00" b="1">
                  <a:solidFill>
                    <a:srgbClr val="000000"/>
                  </a:solidFill>
                  <a:latin typeface="Times New Roman" panose="02020603050405020304" pitchFamily="18" charset="0"/>
                  <a:cs typeface="Times New Roman" panose="02020603050405020304" pitchFamily="18" charset="0"/>
                </a:rPr>
                <a:t>Bluetooth</a:t>
              </a:r>
              <a:endParaRPr lang="mk-MK" sz="700" b="1">
                <a:solidFill>
                  <a:srgbClr val="000000"/>
                </a:solidFill>
                <a:latin typeface="Times New Roman" panose="02020603050405020304" pitchFamily="18" charset="0"/>
                <a:cs typeface="Times New Roman" panose="02020603050405020304" pitchFamily="18" charset="0"/>
              </a:endParaRPr>
            </a:p>
          </p:txBody>
        </p:sp>
        <p:cxnSp>
          <p:nvCxnSpPr>
            <p:cNvPr id="90" name="Straight Arrow Connector 89"/>
            <p:cNvCxnSpPr/>
            <p:nvPr/>
          </p:nvCxnSpPr>
          <p:spPr>
            <a:xfrm>
              <a:off x="5029112" y="2578836"/>
              <a:ext cx="209005" cy="0"/>
            </a:xfrm>
            <a:prstGeom prst="straightConnector1">
              <a:avLst/>
            </a:prstGeom>
            <a:ln w="25400">
              <a:solidFill>
                <a:schemeClr val="tx1"/>
              </a:solidFill>
              <a:prstDash val="sysDash"/>
              <a:tailEnd type="stealth" w="lg" len="lg"/>
            </a:ln>
          </p:spPr>
          <p:style>
            <a:lnRef idx="1">
              <a:schemeClr val="accent1"/>
            </a:lnRef>
            <a:fillRef idx="0">
              <a:schemeClr val="accent1"/>
            </a:fillRef>
            <a:effectRef idx="0">
              <a:schemeClr val="accent1"/>
            </a:effectRef>
            <a:fontRef idx="minor">
              <a:schemeClr val="tx1"/>
            </a:fontRef>
          </p:style>
        </p:cxnSp>
        <p:grpSp>
          <p:nvGrpSpPr>
            <p:cNvPr id="26661" name="Group 81"/>
            <p:cNvGrpSpPr>
              <a:grpSpLocks/>
            </p:cNvGrpSpPr>
            <p:nvPr/>
          </p:nvGrpSpPr>
          <p:grpSpPr bwMode="auto">
            <a:xfrm>
              <a:off x="6579422" y="2178774"/>
              <a:ext cx="685800" cy="360520"/>
              <a:chOff x="2558142" y="3048000"/>
              <a:chExt cx="794657" cy="609600"/>
            </a:xfrm>
          </p:grpSpPr>
          <p:sp>
            <p:nvSpPr>
              <p:cNvPr id="92" name="Trapezoid 91"/>
              <p:cNvSpPr/>
              <p:nvPr/>
            </p:nvSpPr>
            <p:spPr>
              <a:xfrm>
                <a:off x="2666462" y="3048833"/>
                <a:ext cx="569449" cy="152665"/>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mk-MK" sz="1600">
                  <a:solidFill>
                    <a:prstClr val="white"/>
                  </a:solidFill>
                </a:endParaRPr>
              </a:p>
            </p:txBody>
          </p:sp>
          <p:sp>
            <p:nvSpPr>
              <p:cNvPr id="93" name="Trapezoid 92"/>
              <p:cNvSpPr/>
              <p:nvPr/>
            </p:nvSpPr>
            <p:spPr>
              <a:xfrm>
                <a:off x="2611917" y="3276208"/>
                <a:ext cx="682904" cy="152665"/>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mk-MK" sz="1600">
                  <a:solidFill>
                    <a:prstClr val="white"/>
                  </a:solidFill>
                </a:endParaRPr>
              </a:p>
            </p:txBody>
          </p:sp>
          <p:sp>
            <p:nvSpPr>
              <p:cNvPr id="94" name="Trapezoid 93"/>
              <p:cNvSpPr/>
              <p:nvPr/>
            </p:nvSpPr>
            <p:spPr>
              <a:xfrm>
                <a:off x="2557372" y="3503583"/>
                <a:ext cx="796356" cy="152665"/>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mk-MK" sz="1600">
                  <a:solidFill>
                    <a:prstClr val="white"/>
                  </a:solidFill>
                </a:endParaRPr>
              </a:p>
            </p:txBody>
          </p:sp>
        </p:grpSp>
        <p:pic>
          <p:nvPicPr>
            <p:cNvPr id="26662" name="Picture 3"/>
            <p:cNvPicPr>
              <a:picLocks noChangeAspect="1" noChangeArrowheads="1"/>
            </p:cNvPicPr>
            <p:nvPr/>
          </p:nvPicPr>
          <p:blipFill>
            <a:blip r:embed="rId10" cstate="print">
              <a:lum contrast="4000"/>
              <a:extLst>
                <a:ext uri="{28A0092B-C50C-407E-A947-70E740481C1C}">
                  <a14:useLocalDpi xmlns:a14="http://schemas.microsoft.com/office/drawing/2010/main" val="0"/>
                </a:ext>
              </a:extLst>
            </a:blip>
            <a:srcRect t="9402"/>
            <a:stretch>
              <a:fillRect/>
            </a:stretch>
          </p:blipFill>
          <p:spPr bwMode="auto">
            <a:xfrm>
              <a:off x="5912672" y="3015545"/>
              <a:ext cx="590550" cy="4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96" name="Chart 95"/>
          <p:cNvGraphicFramePr/>
          <p:nvPr/>
        </p:nvGraphicFramePr>
        <p:xfrm>
          <a:off x="5035886" y="4372541"/>
          <a:ext cx="3119841" cy="1868715"/>
        </p:xfrm>
        <a:graphic>
          <a:graphicData uri="http://schemas.openxmlformats.org/drawingml/2006/chart">
            <c:chart xmlns:c="http://schemas.openxmlformats.org/drawingml/2006/chart" xmlns:r="http://schemas.openxmlformats.org/officeDocument/2006/relationships" r:id="rId11"/>
          </a:graphicData>
        </a:graphic>
      </p:graphicFrame>
      <p:pic>
        <p:nvPicPr>
          <p:cNvPr id="26632" name="Picture 3" descr="C:\Users\Hristijan\Desktop\letno porocilo slike\SKMBT_C25013101510440 - Copy.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37200" y="2451100"/>
            <a:ext cx="2290763"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4" descr="C:\Users\Hristijan\Desktop\letno porocilo slike\IMG_7942 - Copy.JPG"/>
          <p:cNvPicPr>
            <a:picLocks noChangeAspect="1" noChangeArrowheads="1"/>
          </p:cNvPicPr>
          <p:nvPr/>
        </p:nvPicPr>
        <p:blipFill>
          <a:blip r:embed="rId13">
            <a:extLst>
              <a:ext uri="{28A0092B-C50C-407E-A947-70E740481C1C}">
                <a14:useLocalDpi xmlns:a14="http://schemas.microsoft.com/office/drawing/2010/main" val="0"/>
              </a:ext>
            </a:extLst>
          </a:blip>
          <a:srcRect l="2380" t="7147" r="2380"/>
          <a:stretch>
            <a:fillRect/>
          </a:stretch>
        </p:blipFill>
        <p:spPr bwMode="auto">
          <a:xfrm>
            <a:off x="1182688" y="4321175"/>
            <a:ext cx="2814637"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051310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pic>
        <p:nvPicPr>
          <p:cNvPr id="16390" name="Picture 7" descr="http://t0.gstatic.com/images?q=tbn:ANd9GcSnZJuSQPlYF20aphP3X5pU8ggmGn-7pA8fIofjKqLIknIXyS4x4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92696"/>
            <a:ext cx="7417569" cy="3050271"/>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subTitle" idx="1"/>
          </p:nvPr>
        </p:nvSpPr>
        <p:spPr>
          <a:xfrm>
            <a:off x="5219700" y="5013325"/>
            <a:ext cx="4357688" cy="2041525"/>
          </a:xfrm>
        </p:spPr>
        <p:txBody>
          <a:bodyPr lIns="92075" tIns="46038" rIns="92075" bIns="46038"/>
          <a:lstStyle/>
          <a:p>
            <a:pPr eaLnBrk="1" hangingPunct="1">
              <a:defRPr/>
            </a:pPr>
            <a:r>
              <a:rPr lang="en-US" sz="2000" dirty="0" err="1" smtClean="0"/>
              <a:t>Matjaž</a:t>
            </a:r>
            <a:r>
              <a:rPr lang="en-US" sz="2000" dirty="0" smtClean="0"/>
              <a:t> Gams</a:t>
            </a:r>
            <a:r>
              <a:rPr lang="sl-SI" sz="2000" dirty="0" smtClean="0"/>
              <a:t> </a:t>
            </a:r>
            <a:endParaRPr lang="en-US" sz="2000" dirty="0" smtClean="0"/>
          </a:p>
          <a:p>
            <a:pPr eaLnBrk="1" hangingPunct="1">
              <a:defRPr/>
            </a:pPr>
            <a:r>
              <a:rPr lang="sl-SI" sz="2000" dirty="0" smtClean="0"/>
              <a:t>Institut “</a:t>
            </a:r>
            <a:r>
              <a:rPr lang="en-US" sz="2000" dirty="0" smtClean="0"/>
              <a:t>Jo</a:t>
            </a:r>
            <a:r>
              <a:rPr lang="sl-SI" sz="2000" dirty="0" smtClean="0"/>
              <a:t>ž</a:t>
            </a:r>
            <a:r>
              <a:rPr lang="en-US" sz="2000" dirty="0" err="1" smtClean="0"/>
              <a:t>ef</a:t>
            </a:r>
            <a:r>
              <a:rPr lang="en-US" sz="2000" dirty="0" smtClean="0"/>
              <a:t> Stefan</a:t>
            </a:r>
            <a:r>
              <a:rPr lang="sl-SI" sz="2000" dirty="0" smtClean="0"/>
              <a:t>”</a:t>
            </a:r>
            <a:r>
              <a:rPr lang="en-US" sz="2000" dirty="0" smtClean="0"/>
              <a:t> </a:t>
            </a:r>
          </a:p>
          <a:p>
            <a:pPr eaLnBrk="1" hangingPunct="1">
              <a:defRPr/>
            </a:pPr>
            <a:endParaRPr lang="en-US" dirty="0" smtClean="0"/>
          </a:p>
        </p:txBody>
      </p:sp>
      <p:sp>
        <p:nvSpPr>
          <p:cNvPr id="60420" name="Title 5"/>
          <p:cNvSpPr>
            <a:spLocks noGrp="1"/>
          </p:cNvSpPr>
          <p:nvPr>
            <p:ph type="ctrTitle" sz="quarter"/>
          </p:nvPr>
        </p:nvSpPr>
        <p:spPr>
          <a:xfrm>
            <a:off x="249238" y="3760788"/>
            <a:ext cx="5259387" cy="2405062"/>
          </a:xfrm>
        </p:spPr>
        <p:txBody>
          <a:bodyPr/>
          <a:lstStyle/>
          <a:p>
            <a:pPr>
              <a:defRPr/>
            </a:pPr>
            <a:r>
              <a:rPr lang="sl-SI" sz="4000" dirty="0" smtClean="0">
                <a:effectLst/>
                <a:latin typeface="Times New Roman" panose="02020603050405020304" pitchFamily="18" charset="0"/>
                <a:cs typeface="Times New Roman" panose="02020603050405020304" pitchFamily="18" charset="0"/>
              </a:rPr>
              <a:t> </a:t>
            </a:r>
            <a:br>
              <a:rPr lang="sl-SI" sz="4000" dirty="0" smtClean="0">
                <a:effectLst/>
                <a:latin typeface="Times New Roman" panose="02020603050405020304" pitchFamily="18" charset="0"/>
                <a:cs typeface="Times New Roman" panose="02020603050405020304" pitchFamily="18" charset="0"/>
              </a:rPr>
            </a:br>
            <a:r>
              <a:rPr lang="sl-SI" sz="4000" dirty="0" smtClean="0">
                <a:effectLst/>
                <a:latin typeface="Times New Roman" panose="02020603050405020304" pitchFamily="18" charset="0"/>
                <a:cs typeface="Times New Roman" panose="02020603050405020304" pitchFamily="18" charset="0"/>
              </a:rPr>
              <a:t/>
            </a:r>
            <a:br>
              <a:rPr lang="sl-SI" sz="4000" dirty="0" smtClean="0">
                <a:effectLst/>
                <a:latin typeface="Times New Roman" panose="02020603050405020304" pitchFamily="18" charset="0"/>
                <a:cs typeface="Times New Roman" panose="02020603050405020304" pitchFamily="18" charset="0"/>
              </a:rPr>
            </a:br>
            <a:r>
              <a:rPr lang="sl-SI" sz="3600" dirty="0" smtClean="0">
                <a:effectLst/>
                <a:latin typeface="Times New Roman" panose="02020603050405020304" pitchFamily="18" charset="0"/>
                <a:cs typeface="Times New Roman" panose="02020603050405020304" pitchFamily="18" charset="0"/>
              </a:rPr>
              <a:t/>
            </a:r>
            <a:br>
              <a:rPr lang="sl-SI" sz="3600" dirty="0" smtClean="0">
                <a:effectLst/>
                <a:latin typeface="Times New Roman" panose="02020603050405020304" pitchFamily="18" charset="0"/>
                <a:cs typeface="Times New Roman" panose="02020603050405020304" pitchFamily="18" charset="0"/>
              </a:rPr>
            </a:br>
            <a:r>
              <a:rPr lang="en-US" sz="5400" dirty="0"/>
              <a:t/>
            </a:r>
            <a:br>
              <a:rPr lang="en-US" sz="5400" dirty="0"/>
            </a:br>
            <a:r>
              <a:rPr lang="en-US" sz="5400" dirty="0"/>
              <a:t> </a:t>
            </a:r>
            <a:r>
              <a:rPr lang="en-US" sz="5400" b="1" dirty="0"/>
              <a:t>The Intelligent Future is Near </a:t>
            </a:r>
            <a:endParaRPr lang="en-US" sz="6000" dirty="0" smtClean="0">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1"/>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0C7E2F51-C8EA-4B66-8EF7-8E55E96FD2E3}" type="slidenum">
              <a:rPr lang="en-US" smtClean="0">
                <a:solidFill>
                  <a:srgbClr val="FFFFFF"/>
                </a:solidFill>
                <a:latin typeface="Arial" panose="020B0604020202020204" pitchFamily="34" charset="0"/>
              </a:rPr>
              <a:pPr>
                <a:defRPr/>
              </a:pPr>
              <a:t>6</a:t>
            </a:fld>
            <a:endParaRPr lang="en-US" dirty="0" smtClean="0">
              <a:solidFill>
                <a:srgbClr val="FFFFFF"/>
              </a:solidFill>
              <a:latin typeface="Arial" panose="020B0604020202020204" pitchFamily="34" charset="0"/>
            </a:endParaRPr>
          </a:p>
        </p:txBody>
      </p:sp>
      <p:sp>
        <p:nvSpPr>
          <p:cNvPr id="5" name="Footer Placeholder 4"/>
          <p:cNvSpPr>
            <a:spLocks noGrp="1"/>
          </p:cNvSpPr>
          <p:nvPr>
            <p:ph type="ftr" sz="quarter" idx="10"/>
          </p:nvPr>
        </p:nvSpPr>
        <p:spPr>
          <a:xfrm>
            <a:off x="107950" y="6275388"/>
            <a:ext cx="2895600" cy="476250"/>
          </a:xfrm>
        </p:spPr>
        <p:txBody>
          <a:bodyPr/>
          <a:lstStyle/>
          <a:p>
            <a:pPr>
              <a:defRPr/>
            </a:pPr>
            <a:r>
              <a:rPr lang="sl-SI" smtClean="0">
                <a:solidFill>
                  <a:srgbClr val="FFFFFF"/>
                </a:solidFill>
              </a:rPr>
              <a:t>MPS, 21.11.2019</a:t>
            </a:r>
            <a:endParaRPr lang="sl-SI" dirty="0">
              <a:solidFill>
                <a:srgbClr val="FFFFFF"/>
              </a:solidFill>
            </a:endParaRPr>
          </a:p>
        </p:txBody>
      </p:sp>
    </p:spTree>
    <p:extLst>
      <p:ext uri="{BB962C8B-B14F-4D97-AF65-F5344CB8AC3E}">
        <p14:creationId xmlns:p14="http://schemas.microsoft.com/office/powerpoint/2010/main" val="120880550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left)">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100"/>
            <a:ext cx="8229600" cy="565150"/>
          </a:xfrm>
        </p:spPr>
        <p:txBody>
          <a:bodyPr/>
          <a:lstStyle/>
          <a:p>
            <a:pPr algn="ctr">
              <a:defRPr/>
            </a:pPr>
            <a:r>
              <a:rPr lang="sl-SI" sz="3600" b="1" dirty="0" smtClean="0">
                <a:solidFill>
                  <a:schemeClr val="bg2"/>
                </a:solidFill>
                <a:effectLst>
                  <a:outerShdw blurRad="38100" dist="38100" dir="2700000" algn="tl">
                    <a:srgbClr val="C0C0C0"/>
                  </a:outerShdw>
                </a:effectLst>
              </a:rPr>
              <a:t>SUPERINTELLIGENCE </a:t>
            </a:r>
            <a:endParaRPr lang="en-US" sz="3600" b="1" dirty="0" smtClean="0">
              <a:solidFill>
                <a:schemeClr val="bg2"/>
              </a:solidFill>
              <a:effectLst>
                <a:outerShdw blurRad="38100" dist="38100" dir="2700000" algn="tl">
                  <a:srgbClr val="C0C0C0"/>
                </a:outerShdw>
              </a:effectLst>
            </a:endParaRPr>
          </a:p>
        </p:txBody>
      </p:sp>
      <p:sp>
        <p:nvSpPr>
          <p:cNvPr id="30723" name="Rectangle 3"/>
          <p:cNvSpPr>
            <a:spLocks noChangeArrowheads="1"/>
          </p:cNvSpPr>
          <p:nvPr/>
        </p:nvSpPr>
        <p:spPr bwMode="auto">
          <a:xfrm>
            <a:off x="-612775" y="1133475"/>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FontTx/>
              <a:buNone/>
            </a:pPr>
            <a:endParaRPr lang="sl-SI" sz="1800" smtClean="0">
              <a:solidFill>
                <a:srgbClr val="FFFFFF"/>
              </a:solidFill>
            </a:endParaRPr>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88D58549-6185-43AD-9954-FF9ABE4CEB89}" type="slidenum">
              <a:rPr lang="en-US" smtClean="0">
                <a:solidFill>
                  <a:srgbClr val="FFFFFF"/>
                </a:solidFill>
                <a:effectLst>
                  <a:outerShdw blurRad="38100" dist="38100" dir="2700000" algn="tl">
                    <a:srgbClr val="C0C0C0"/>
                  </a:outerShdw>
                </a:effectLst>
                <a:latin typeface="Arial" panose="020B0604020202020204" pitchFamily="34" charset="0"/>
              </a:rPr>
              <a:pPr>
                <a:defRPr/>
              </a:pPr>
              <a:t>7</a:t>
            </a:fld>
            <a:endParaRPr lang="en-US" smtClean="0">
              <a:solidFill>
                <a:srgbClr val="FFFFFF"/>
              </a:solidFill>
              <a:effectLst>
                <a:outerShdw blurRad="38100" dist="38100" dir="2700000" algn="tl">
                  <a:srgbClr val="C0C0C0"/>
                </a:outerShdw>
              </a:effectLst>
              <a:latin typeface="Arial" panose="020B0604020202020204" pitchFamily="34" charset="0"/>
            </a:endParaRPr>
          </a:p>
        </p:txBody>
      </p:sp>
      <p:sp>
        <p:nvSpPr>
          <p:cNvPr id="70662" name="Rectangle 2"/>
          <p:cNvSpPr>
            <a:spLocks noChangeArrowheads="1"/>
          </p:cNvSpPr>
          <p:nvPr/>
        </p:nvSpPr>
        <p:spPr bwMode="auto">
          <a:xfrm>
            <a:off x="900113" y="1136650"/>
            <a:ext cx="7631112"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342900" indent="-342900" eaLnBrk="0" fontAlgn="base" hangingPunct="0">
              <a:spcBef>
                <a:spcPct val="0"/>
              </a:spcBef>
              <a:spcAft>
                <a:spcPct val="0"/>
              </a:spcAft>
              <a:buClrTx/>
              <a:buSzTx/>
              <a:defRPr/>
            </a:pPr>
            <a:r>
              <a:rPr lang="en-US" sz="2400" dirty="0" smtClean="0">
                <a:solidFill>
                  <a:srgbClr val="161616"/>
                </a:solidFill>
                <a:latin typeface="Times New Roman" panose="02020603050405020304" pitchFamily="18" charset="0"/>
                <a:cs typeface="Times New Roman" panose="02020603050405020304" pitchFamily="18" charset="0"/>
              </a:rPr>
              <a:t>Bostrom, N. 2014. Superintelligence – Paths, Dangers, Strategies. Oxford University Press, Oxford, UK.</a:t>
            </a:r>
            <a:r>
              <a:rPr lang="sl-SI" sz="2400" dirty="0" smtClean="0">
                <a:solidFill>
                  <a:srgbClr val="161616"/>
                </a:solidFill>
                <a:latin typeface="Times New Roman" panose="02020603050405020304" pitchFamily="18" charset="0"/>
                <a:cs typeface="Times New Roman" panose="02020603050405020304" pitchFamily="18" charset="0"/>
              </a:rPr>
              <a:t/>
            </a:r>
            <a:br>
              <a:rPr lang="sl-SI" sz="2400" dirty="0" smtClean="0">
                <a:solidFill>
                  <a:srgbClr val="161616"/>
                </a:solidFill>
                <a:latin typeface="Times New Roman" panose="02020603050405020304" pitchFamily="18" charset="0"/>
                <a:cs typeface="Times New Roman" panose="02020603050405020304" pitchFamily="18" charset="0"/>
              </a:rPr>
            </a:br>
            <a:r>
              <a:rPr lang="sl-SI" sz="2400" dirty="0" smtClean="0">
                <a:solidFill>
                  <a:srgbClr val="161616"/>
                </a:solidFill>
                <a:latin typeface="Times New Roman" panose="02020603050405020304" pitchFamily="18" charset="0"/>
                <a:cs typeface="Times New Roman" panose="02020603050405020304" pitchFamily="18" charset="0"/>
              </a:rPr>
              <a:t>(</a:t>
            </a:r>
            <a:r>
              <a:rPr lang="en-US" sz="2400" dirty="0" smtClean="0">
                <a:solidFill>
                  <a:srgbClr val="161616"/>
                </a:solidFill>
                <a:latin typeface="Times New Roman" panose="02020603050405020304" pitchFamily="18" charset="0"/>
                <a:cs typeface="Times New Roman" panose="02020603050405020304" pitchFamily="18" charset="0"/>
              </a:rPr>
              <a:t>100 Global Thinker</a:t>
            </a:r>
            <a:r>
              <a:rPr lang="sl-SI" sz="2400" dirty="0" smtClean="0">
                <a:solidFill>
                  <a:srgbClr val="161616"/>
                </a:solidFill>
                <a:latin typeface="Times New Roman" panose="02020603050405020304" pitchFamily="18" charset="0"/>
                <a:cs typeface="Times New Roman" panose="02020603050405020304" pitchFamily="18" charset="0"/>
              </a:rPr>
              <a:t>s)</a:t>
            </a:r>
            <a:endParaRPr lang="en-US" sz="2400" dirty="0" smtClean="0">
              <a:solidFill>
                <a:srgbClr val="161616"/>
              </a:solidFill>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ClrTx/>
              <a:buSzTx/>
              <a:defRPr/>
            </a:pPr>
            <a:endParaRPr lang="sl-SI" sz="2400" dirty="0" smtClean="0">
              <a:solidFill>
                <a:srgbClr val="161616"/>
              </a:solidFill>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ClrTx/>
              <a:buSzTx/>
              <a:defRPr/>
            </a:pPr>
            <a:r>
              <a:rPr lang="sl-SI" sz="2400" dirty="0" smtClean="0">
                <a:solidFill>
                  <a:srgbClr val="161616"/>
                </a:solidFill>
                <a:latin typeface="Times New Roman" panose="02020603050405020304" pitchFamily="18" charset="0"/>
                <a:cs typeface="Times New Roman" panose="02020603050405020304" pitchFamily="18" charset="0"/>
              </a:rPr>
              <a:t>Future </a:t>
            </a:r>
            <a:r>
              <a:rPr lang="sl-SI" sz="2400" dirty="0" err="1" smtClean="0">
                <a:solidFill>
                  <a:srgbClr val="161616"/>
                </a:solidFill>
                <a:latin typeface="Times New Roman" panose="02020603050405020304" pitchFamily="18" charset="0"/>
                <a:cs typeface="Times New Roman" panose="02020603050405020304" pitchFamily="18" charset="0"/>
              </a:rPr>
              <a:t>of</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Life</a:t>
            </a:r>
            <a:r>
              <a:rPr lang="sl-SI" sz="2400" dirty="0" smtClean="0">
                <a:solidFill>
                  <a:srgbClr val="161616"/>
                </a:solidFill>
                <a:latin typeface="Times New Roman" panose="02020603050405020304" pitchFamily="18" charset="0"/>
                <a:cs typeface="Times New Roman" panose="02020603050405020304" pitchFamily="18" charset="0"/>
              </a:rPr>
              <a:t> Institute: </a:t>
            </a:r>
            <a:br>
              <a:rPr lang="sl-SI" sz="2400" dirty="0" smtClean="0">
                <a:solidFill>
                  <a:srgbClr val="161616"/>
                </a:solidFill>
                <a:latin typeface="Times New Roman" panose="02020603050405020304" pitchFamily="18" charset="0"/>
                <a:cs typeface="Times New Roman" panose="02020603050405020304" pitchFamily="18" charset="0"/>
              </a:rPr>
            </a:br>
            <a:r>
              <a:rPr lang="sl-SI" sz="2400" dirty="0" smtClean="0">
                <a:solidFill>
                  <a:srgbClr val="161616"/>
                </a:solidFill>
                <a:latin typeface="Times New Roman" panose="02020603050405020304" pitchFamily="18" charset="0"/>
                <a:cs typeface="Times New Roman" panose="02020603050405020304" pitchFamily="18" charset="0"/>
              </a:rPr>
              <a:t>„</a:t>
            </a:r>
            <a:r>
              <a:rPr lang="en-US" sz="2400" dirty="0" smtClean="0">
                <a:solidFill>
                  <a:srgbClr val="161616"/>
                </a:solidFill>
                <a:latin typeface="Times New Roman" panose="02020603050405020304" pitchFamily="18" charset="0"/>
                <a:cs typeface="Times New Roman" panose="02020603050405020304" pitchFamily="18" charset="0"/>
              </a:rPr>
              <a:t>Because of the great potential of AI, it is </a:t>
            </a:r>
            <a:r>
              <a:rPr lang="sl-SI" sz="2400" dirty="0" smtClean="0">
                <a:solidFill>
                  <a:srgbClr val="161616"/>
                </a:solidFill>
                <a:latin typeface="Times New Roman" panose="02020603050405020304" pitchFamily="18" charset="0"/>
                <a:cs typeface="Times New Roman" panose="02020603050405020304" pitchFamily="18" charset="0"/>
              </a:rPr>
              <a:t/>
            </a:r>
            <a:br>
              <a:rPr lang="sl-SI" sz="2400" dirty="0" smtClean="0">
                <a:solidFill>
                  <a:srgbClr val="161616"/>
                </a:solidFill>
                <a:latin typeface="Times New Roman" panose="02020603050405020304" pitchFamily="18" charset="0"/>
                <a:cs typeface="Times New Roman" panose="02020603050405020304" pitchFamily="18" charset="0"/>
              </a:rPr>
            </a:br>
            <a:r>
              <a:rPr lang="en-US" sz="2400" dirty="0" smtClean="0">
                <a:solidFill>
                  <a:srgbClr val="161616"/>
                </a:solidFill>
                <a:latin typeface="Times New Roman" panose="02020603050405020304" pitchFamily="18" charset="0"/>
                <a:cs typeface="Times New Roman" panose="02020603050405020304" pitchFamily="18" charset="0"/>
              </a:rPr>
              <a:t>important to research how to reap its benefits </a:t>
            </a:r>
            <a:r>
              <a:rPr lang="sl-SI" sz="2400" dirty="0" smtClean="0">
                <a:solidFill>
                  <a:srgbClr val="161616"/>
                </a:solidFill>
                <a:latin typeface="Times New Roman" panose="02020603050405020304" pitchFamily="18" charset="0"/>
                <a:cs typeface="Times New Roman" panose="02020603050405020304" pitchFamily="18" charset="0"/>
              </a:rPr>
              <a:t/>
            </a:r>
            <a:br>
              <a:rPr lang="sl-SI" sz="2400" dirty="0" smtClean="0">
                <a:solidFill>
                  <a:srgbClr val="161616"/>
                </a:solidFill>
                <a:latin typeface="Times New Roman" panose="02020603050405020304" pitchFamily="18" charset="0"/>
                <a:cs typeface="Times New Roman" panose="02020603050405020304" pitchFamily="18" charset="0"/>
              </a:rPr>
            </a:br>
            <a:r>
              <a:rPr lang="en-US" sz="2400" dirty="0" smtClean="0">
                <a:solidFill>
                  <a:srgbClr val="161616"/>
                </a:solidFill>
                <a:latin typeface="Times New Roman" panose="02020603050405020304" pitchFamily="18" charset="0"/>
                <a:cs typeface="Times New Roman" panose="02020603050405020304" pitchFamily="18" charset="0"/>
              </a:rPr>
              <a:t>while avoiding potential pitfalls</a:t>
            </a:r>
            <a:r>
              <a:rPr lang="sl-SI" sz="2400" dirty="0" smtClean="0">
                <a:solidFill>
                  <a:srgbClr val="161616"/>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buClrTx/>
              <a:buSzTx/>
              <a:buFontTx/>
              <a:buNone/>
              <a:defRPr/>
            </a:pPr>
            <a:endParaRPr lang="sl-SI" sz="2400" dirty="0" smtClean="0">
              <a:solidFill>
                <a:srgbClr val="161616"/>
              </a:solidFill>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ClrTx/>
              <a:buSzTx/>
              <a:defRPr/>
            </a:pPr>
            <a:r>
              <a:rPr lang="sl-SI" sz="2400" dirty="0" err="1" smtClean="0">
                <a:solidFill>
                  <a:srgbClr val="161616"/>
                </a:solidFill>
                <a:latin typeface="Times New Roman" panose="02020603050405020304" pitchFamily="18" charset="0"/>
                <a:cs typeface="Times New Roman" panose="02020603050405020304" pitchFamily="18" charset="0"/>
              </a:rPr>
              <a:t>Relations</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when</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computers</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surpass</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humans</a:t>
            </a:r>
            <a:r>
              <a:rPr lang="sl-SI" sz="2400" dirty="0" smtClean="0">
                <a:solidFill>
                  <a:srgbClr val="161616"/>
                </a:solidFill>
                <a:latin typeface="Times New Roman" panose="02020603050405020304" pitchFamily="18" charset="0"/>
                <a:cs typeface="Times New Roman" panose="02020603050405020304" pitchFamily="18" charset="0"/>
              </a:rPr>
              <a:t/>
            </a:r>
            <a:br>
              <a:rPr lang="sl-SI" sz="2400" dirty="0" smtClean="0">
                <a:solidFill>
                  <a:srgbClr val="161616"/>
                </a:solidFill>
                <a:latin typeface="Times New Roman" panose="02020603050405020304" pitchFamily="18" charset="0"/>
                <a:cs typeface="Times New Roman" panose="02020603050405020304" pitchFamily="18" charset="0"/>
              </a:rPr>
            </a:br>
            <a:r>
              <a:rPr lang="sl-SI" sz="2400" dirty="0" smtClean="0">
                <a:solidFill>
                  <a:srgbClr val="161616"/>
                </a:solidFill>
                <a:latin typeface="Times New Roman" panose="02020603050405020304" pitchFamily="18" charset="0"/>
                <a:cs typeface="Times New Roman" panose="02020603050405020304" pitchFamily="18" charset="0"/>
              </a:rPr>
              <a:t>3 </a:t>
            </a:r>
            <a:r>
              <a:rPr lang="sl-SI" sz="2400" dirty="0" err="1" smtClean="0">
                <a:solidFill>
                  <a:srgbClr val="161616"/>
                </a:solidFill>
                <a:latin typeface="Times New Roman" panose="02020603050405020304" pitchFamily="18" charset="0"/>
                <a:cs typeface="Times New Roman" panose="02020603050405020304" pitchFamily="18" charset="0"/>
              </a:rPr>
              <a:t>forms</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of</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superintelligence</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speed</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collective</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quality</a:t>
            </a:r>
            <a:r>
              <a:rPr lang="sl-SI" sz="2400" dirty="0" smtClean="0">
                <a:solidFill>
                  <a:srgbClr val="161616"/>
                </a:solidFill>
                <a:latin typeface="Times New Roman" panose="02020603050405020304" pitchFamily="18" charset="0"/>
                <a:cs typeface="Times New Roman" panose="02020603050405020304" pitchFamily="18" charset="0"/>
              </a:rPr>
              <a:t/>
            </a:r>
            <a:br>
              <a:rPr lang="sl-SI" sz="2400" dirty="0" smtClean="0">
                <a:solidFill>
                  <a:srgbClr val="161616"/>
                </a:solidFill>
                <a:latin typeface="Times New Roman" panose="02020603050405020304" pitchFamily="18" charset="0"/>
                <a:cs typeface="Times New Roman" panose="02020603050405020304" pitchFamily="18" charset="0"/>
              </a:rPr>
            </a:br>
            <a:r>
              <a:rPr lang="sl-SI" sz="2400" dirty="0" err="1" smtClean="0">
                <a:solidFill>
                  <a:srgbClr val="161616"/>
                </a:solidFill>
                <a:latin typeface="Times New Roman" panose="02020603050405020304" pitchFamily="18" charset="0"/>
                <a:cs typeface="Times New Roman" panose="02020603050405020304" pitchFamily="18" charset="0"/>
              </a:rPr>
              <a:t>Intelligence</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can</a:t>
            </a:r>
            <a:r>
              <a:rPr lang="sl-SI" sz="2400" dirty="0" smtClean="0">
                <a:solidFill>
                  <a:srgbClr val="161616"/>
                </a:solidFill>
                <a:latin typeface="Times New Roman" panose="02020603050405020304" pitchFamily="18" charset="0"/>
                <a:cs typeface="Times New Roman" panose="02020603050405020304" pitchFamily="18" charset="0"/>
              </a:rPr>
              <a:t> not be </a:t>
            </a:r>
            <a:r>
              <a:rPr lang="sl-SI" sz="2400" dirty="0" err="1" smtClean="0">
                <a:solidFill>
                  <a:srgbClr val="161616"/>
                </a:solidFill>
                <a:latin typeface="Times New Roman" panose="02020603050405020304" pitchFamily="18" charset="0"/>
                <a:cs typeface="Times New Roman" panose="02020603050405020304" pitchFamily="18" charset="0"/>
              </a:rPr>
              <a:t>controlled</a:t>
            </a:r>
            <a:r>
              <a:rPr lang="sl-SI" sz="2400" dirty="0" smtClean="0">
                <a:solidFill>
                  <a:srgbClr val="161616"/>
                </a:solidFill>
                <a:latin typeface="Times New Roman" panose="02020603050405020304" pitchFamily="18" charset="0"/>
                <a:cs typeface="Times New Roman" panose="02020603050405020304" pitchFamily="18" charset="0"/>
              </a:rPr>
              <a:t> </a:t>
            </a:r>
            <a:br>
              <a:rPr lang="sl-SI" sz="2400" dirty="0" smtClean="0">
                <a:solidFill>
                  <a:srgbClr val="161616"/>
                </a:solidFill>
                <a:latin typeface="Times New Roman" panose="02020603050405020304" pitchFamily="18" charset="0"/>
                <a:cs typeface="Times New Roman" panose="02020603050405020304" pitchFamily="18" charset="0"/>
              </a:rPr>
            </a:br>
            <a:r>
              <a:rPr lang="sl-SI" sz="2400" dirty="0" err="1" smtClean="0">
                <a:solidFill>
                  <a:srgbClr val="161616"/>
                </a:solidFill>
                <a:latin typeface="Times New Roman" panose="02020603050405020304" pitchFamily="18" charset="0"/>
                <a:cs typeface="Times New Roman" panose="02020603050405020304" pitchFamily="18" charset="0"/>
              </a:rPr>
              <a:t>Depending</a:t>
            </a:r>
            <a:r>
              <a:rPr lang="sl-SI" sz="2400" dirty="0" smtClean="0">
                <a:solidFill>
                  <a:srgbClr val="161616"/>
                </a:solidFill>
                <a:latin typeface="Times New Roman" panose="02020603050405020304" pitchFamily="18" charset="0"/>
                <a:cs typeface="Times New Roman" panose="02020603050405020304" pitchFamily="18" charset="0"/>
              </a:rPr>
              <a:t> on </a:t>
            </a:r>
            <a:r>
              <a:rPr lang="sl-SI" sz="2400" dirty="0" err="1" smtClean="0">
                <a:solidFill>
                  <a:srgbClr val="161616"/>
                </a:solidFill>
                <a:latin typeface="Times New Roman" panose="02020603050405020304" pitchFamily="18" charset="0"/>
                <a:cs typeface="Times New Roman" panose="02020603050405020304" pitchFamily="18" charset="0"/>
              </a:rPr>
              <a:t>the</a:t>
            </a:r>
            <a:r>
              <a:rPr lang="sl-SI" sz="2400" dirty="0" smtClean="0">
                <a:solidFill>
                  <a:srgbClr val="161616"/>
                </a:solidFill>
                <a:latin typeface="Times New Roman" panose="02020603050405020304" pitchFamily="18" charset="0"/>
                <a:cs typeface="Times New Roman" panose="02020603050405020304" pitchFamily="18" charset="0"/>
              </a:rPr>
              <a:t> form, AI </a:t>
            </a:r>
            <a:r>
              <a:rPr lang="sl-SI" sz="2400" dirty="0" err="1" smtClean="0">
                <a:solidFill>
                  <a:srgbClr val="161616"/>
                </a:solidFill>
                <a:latin typeface="Times New Roman" panose="02020603050405020304" pitchFamily="18" charset="0"/>
                <a:cs typeface="Times New Roman" panose="02020603050405020304" pitchFamily="18" charset="0"/>
              </a:rPr>
              <a:t>will</a:t>
            </a:r>
            <a:r>
              <a:rPr lang="sl-SI" sz="2400" dirty="0" smtClean="0">
                <a:solidFill>
                  <a:srgbClr val="161616"/>
                </a:solidFill>
                <a:latin typeface="Times New Roman" panose="02020603050405020304" pitchFamily="18" charset="0"/>
                <a:cs typeface="Times New Roman" panose="02020603050405020304" pitchFamily="18" charset="0"/>
              </a:rPr>
              <a:t> be more </a:t>
            </a:r>
            <a:r>
              <a:rPr lang="sl-SI" sz="2400" dirty="0" err="1" smtClean="0">
                <a:solidFill>
                  <a:srgbClr val="161616"/>
                </a:solidFill>
                <a:latin typeface="Times New Roman" panose="02020603050405020304" pitchFamily="18" charset="0"/>
                <a:cs typeface="Times New Roman" panose="02020603050405020304" pitchFamily="18" charset="0"/>
              </a:rPr>
              <a:t>or</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less</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dangerous</a:t>
            </a:r>
            <a:r>
              <a:rPr lang="sl-SI" sz="2400" dirty="0" smtClean="0">
                <a:solidFill>
                  <a:srgbClr val="161616"/>
                </a:solidFill>
                <a:latin typeface="Times New Roman" panose="02020603050405020304" pitchFamily="18" charset="0"/>
                <a:cs typeface="Times New Roman" panose="02020603050405020304" pitchFamily="18" charset="0"/>
              </a:rPr>
              <a:t/>
            </a:r>
            <a:br>
              <a:rPr lang="sl-SI" sz="2400" dirty="0" smtClean="0">
                <a:solidFill>
                  <a:srgbClr val="161616"/>
                </a:solidFill>
                <a:latin typeface="Times New Roman" panose="02020603050405020304" pitchFamily="18" charset="0"/>
                <a:cs typeface="Times New Roman" panose="02020603050405020304" pitchFamily="18" charset="0"/>
              </a:rPr>
            </a:br>
            <a:r>
              <a:rPr lang="sl-SI" sz="2400" dirty="0" smtClean="0">
                <a:solidFill>
                  <a:srgbClr val="161616"/>
                </a:solidFill>
                <a:latin typeface="Times New Roman" panose="02020603050405020304" pitchFamily="18" charset="0"/>
                <a:cs typeface="Times New Roman" panose="02020603050405020304" pitchFamily="18" charset="0"/>
              </a:rPr>
              <a:t>Most </a:t>
            </a:r>
            <a:r>
              <a:rPr lang="sl-SI" sz="2400" dirty="0" err="1" smtClean="0">
                <a:solidFill>
                  <a:srgbClr val="161616"/>
                </a:solidFill>
                <a:latin typeface="Times New Roman" panose="02020603050405020304" pitchFamily="18" charset="0"/>
                <a:cs typeface="Times New Roman" panose="02020603050405020304" pitchFamily="18" charset="0"/>
              </a:rPr>
              <a:t>dangerous</a:t>
            </a:r>
            <a:r>
              <a:rPr lang="sl-SI" sz="2400" dirty="0" smtClean="0">
                <a:solidFill>
                  <a:srgbClr val="161616"/>
                </a:solidFill>
                <a:latin typeface="Times New Roman" panose="02020603050405020304" pitchFamily="18" charset="0"/>
                <a:cs typeface="Times New Roman" panose="02020603050405020304" pitchFamily="18" charset="0"/>
              </a:rPr>
              <a:t>: 1 global, </a:t>
            </a:r>
            <a:r>
              <a:rPr lang="sl-SI" sz="2400" dirty="0" err="1" smtClean="0">
                <a:solidFill>
                  <a:srgbClr val="161616"/>
                </a:solidFill>
                <a:latin typeface="Times New Roman" panose="02020603050405020304" pitchFamily="18" charset="0"/>
                <a:cs typeface="Times New Roman" panose="02020603050405020304" pitchFamily="18" charset="0"/>
              </a:rPr>
              <a:t>conflict</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with</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humans</a:t>
            </a:r>
            <a:endParaRPr lang="sl-SI" sz="2400" dirty="0" smtClean="0">
              <a:solidFill>
                <a:srgbClr val="161616"/>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FontTx/>
              <a:buNone/>
              <a:defRPr/>
            </a:pPr>
            <a:endParaRPr lang="sl-SI" sz="2400" dirty="0" smtClean="0">
              <a:solidFill>
                <a:srgbClr val="161616"/>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FontTx/>
              <a:buNone/>
              <a:defRPr/>
            </a:pPr>
            <a:endParaRPr lang="sl-SI" sz="2400" dirty="0" smtClean="0">
              <a:solidFill>
                <a:srgbClr val="161616"/>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pPr>
              <a:defRPr/>
            </a:pPr>
            <a:r>
              <a:rPr lang="sl-SI" smtClean="0">
                <a:solidFill>
                  <a:srgbClr val="FFFFFF"/>
                </a:solidFill>
              </a:rPr>
              <a:t>MPS, 21.11.2019</a:t>
            </a:r>
            <a:endParaRPr lang="sl-SI">
              <a:solidFill>
                <a:srgbClr val="FFFFFF"/>
              </a:solidFill>
            </a:endParaRPr>
          </a:p>
        </p:txBody>
      </p:sp>
      <p:pic>
        <p:nvPicPr>
          <p:cNvPr id="3072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1920875"/>
            <a:ext cx="173355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76132"/>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099"/>
            <a:ext cx="8229600" cy="1027113"/>
          </a:xfrm>
        </p:spPr>
        <p:txBody>
          <a:bodyPr/>
          <a:lstStyle/>
          <a:p>
            <a:pPr algn="ctr">
              <a:defRPr/>
            </a:pPr>
            <a:r>
              <a:rPr lang="sl-SI" sz="3600" b="1" dirty="0" smtClean="0">
                <a:solidFill>
                  <a:srgbClr val="FF0066"/>
                </a:solidFill>
                <a:effectLst>
                  <a:outerShdw blurRad="38100" dist="38100" dir="2700000" algn="tl">
                    <a:srgbClr val="C0C0C0"/>
                  </a:outerShdw>
                </a:effectLst>
              </a:rPr>
              <a:t>AI PROGRESS</a:t>
            </a:r>
            <a:r>
              <a:rPr lang="sl-SI" sz="3600" b="1" dirty="0" smtClean="0">
                <a:solidFill>
                  <a:schemeClr val="bg2"/>
                </a:solidFill>
                <a:effectLst>
                  <a:outerShdw blurRad="38100" dist="38100" dir="2700000" algn="tl">
                    <a:srgbClr val="C0C0C0"/>
                  </a:outerShdw>
                </a:effectLst>
              </a:rPr>
              <a:t/>
            </a:r>
            <a:br>
              <a:rPr lang="sl-SI" sz="3600" b="1" dirty="0" smtClean="0">
                <a:solidFill>
                  <a:schemeClr val="bg2"/>
                </a:solidFill>
                <a:effectLst>
                  <a:outerShdw blurRad="38100" dist="38100" dir="2700000" algn="tl">
                    <a:srgbClr val="C0C0C0"/>
                  </a:outerShdw>
                </a:effectLst>
              </a:rPr>
            </a:br>
            <a:r>
              <a:rPr lang="sl-SI" sz="3600" b="1" dirty="0" err="1" smtClean="0">
                <a:solidFill>
                  <a:schemeClr val="bg2"/>
                </a:solidFill>
                <a:effectLst>
                  <a:outerShdw blurRad="38100" dist="38100" dir="2700000" algn="tl">
                    <a:srgbClr val="C0C0C0"/>
                  </a:outerShdw>
                </a:effectLst>
              </a:rPr>
              <a:t>Examples</a:t>
            </a:r>
            <a:r>
              <a:rPr lang="sl-SI" sz="3600" b="1" dirty="0" smtClean="0">
                <a:solidFill>
                  <a:schemeClr val="bg2"/>
                </a:solidFill>
                <a:effectLst>
                  <a:outerShdw blurRad="38100" dist="38100" dir="2700000" algn="tl">
                    <a:srgbClr val="C0C0C0"/>
                  </a:outerShdw>
                </a:effectLst>
              </a:rPr>
              <a:t> </a:t>
            </a:r>
            <a:r>
              <a:rPr lang="sl-SI" sz="3600" b="1" dirty="0" err="1" smtClean="0">
                <a:solidFill>
                  <a:schemeClr val="bg2"/>
                </a:solidFill>
                <a:effectLst>
                  <a:outerShdw blurRad="38100" dist="38100" dir="2700000" algn="tl">
                    <a:srgbClr val="C0C0C0"/>
                  </a:outerShdw>
                </a:effectLst>
              </a:rPr>
              <a:t>of</a:t>
            </a:r>
            <a:r>
              <a:rPr lang="sl-SI" sz="3600" b="1" dirty="0" smtClean="0">
                <a:solidFill>
                  <a:schemeClr val="bg2"/>
                </a:solidFill>
                <a:effectLst>
                  <a:outerShdw blurRad="38100" dist="38100" dir="2700000" algn="tl">
                    <a:srgbClr val="C0C0C0"/>
                  </a:outerShdw>
                </a:effectLst>
              </a:rPr>
              <a:t> AI </a:t>
            </a:r>
            <a:r>
              <a:rPr lang="sl-SI" sz="3600" b="1" dirty="0" err="1" smtClean="0">
                <a:solidFill>
                  <a:schemeClr val="bg2"/>
                </a:solidFill>
                <a:effectLst>
                  <a:outerShdw blurRad="38100" dist="38100" dir="2700000" algn="tl">
                    <a:srgbClr val="C0C0C0"/>
                  </a:outerShdw>
                </a:effectLst>
              </a:rPr>
              <a:t>progress</a:t>
            </a:r>
            <a:r>
              <a:rPr lang="sl-SI" sz="3600" b="1" dirty="0" smtClean="0">
                <a:solidFill>
                  <a:schemeClr val="bg2"/>
                </a:solidFill>
                <a:effectLst>
                  <a:outerShdw blurRad="38100" dist="38100" dir="2700000" algn="tl">
                    <a:srgbClr val="C0C0C0"/>
                  </a:outerShdw>
                </a:effectLst>
              </a:rPr>
              <a:t>  </a:t>
            </a:r>
            <a:endParaRPr lang="en-US" sz="3600" b="1" dirty="0" smtClean="0">
              <a:solidFill>
                <a:schemeClr val="bg2"/>
              </a:solidFill>
              <a:effectLst>
                <a:outerShdw blurRad="38100" dist="38100" dir="2700000" algn="tl">
                  <a:srgbClr val="C0C0C0"/>
                </a:outerShdw>
              </a:effectLst>
            </a:endParaRPr>
          </a:p>
        </p:txBody>
      </p:sp>
      <p:sp>
        <p:nvSpPr>
          <p:cNvPr id="31747"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FontTx/>
              <a:buNone/>
            </a:pPr>
            <a:endParaRPr lang="sl-SI" sz="1800" smtClean="0">
              <a:solidFill>
                <a:srgbClr val="FFFFFF"/>
              </a:solidFill>
            </a:endParaRPr>
          </a:p>
        </p:txBody>
      </p:sp>
      <p:sp>
        <p:nvSpPr>
          <p:cNvPr id="31748" name="Text Box 4"/>
          <p:cNvSpPr txBox="1">
            <a:spLocks noChangeArrowheads="1"/>
          </p:cNvSpPr>
          <p:nvPr/>
        </p:nvSpPr>
        <p:spPr bwMode="auto">
          <a:xfrm>
            <a:off x="539750" y="1628775"/>
            <a:ext cx="8331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eaLnBrk="0" fontAlgn="base" hangingPunct="0">
              <a:spcBef>
                <a:spcPct val="0"/>
              </a:spcBef>
              <a:spcAft>
                <a:spcPct val="0"/>
              </a:spcAft>
              <a:buClrTx/>
              <a:buSzTx/>
              <a:buFontTx/>
              <a:buNone/>
            </a:pPr>
            <a:r>
              <a:rPr lang="sl-SI" smtClean="0">
                <a:solidFill>
                  <a:srgbClr val="000000"/>
                </a:solidFill>
              </a:rPr>
              <a:t> </a:t>
            </a:r>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A8BDFB2E-6A8A-4CFC-A30A-CE083212FB59}" type="slidenum">
              <a:rPr lang="en-US" smtClean="0">
                <a:solidFill>
                  <a:srgbClr val="FFFFFF"/>
                </a:solidFill>
                <a:effectLst>
                  <a:outerShdw blurRad="38100" dist="38100" dir="2700000" algn="tl">
                    <a:srgbClr val="C0C0C0"/>
                  </a:outerShdw>
                </a:effectLst>
                <a:latin typeface="Arial" panose="020B0604020202020204" pitchFamily="34" charset="0"/>
              </a:rPr>
              <a:pPr>
                <a:defRPr/>
              </a:pPr>
              <a:t>8</a:t>
            </a:fld>
            <a:endParaRPr lang="en-US" smtClean="0">
              <a:solidFill>
                <a:srgbClr val="FFFFFF"/>
              </a:solidFill>
              <a:effectLst>
                <a:outerShdw blurRad="38100" dist="38100" dir="2700000" algn="tl">
                  <a:srgbClr val="C0C0C0"/>
                </a:outerShdw>
              </a:effectLst>
              <a:latin typeface="Arial" panose="020B0604020202020204" pitchFamily="34" charset="0"/>
            </a:endParaRPr>
          </a:p>
        </p:txBody>
      </p:sp>
      <p:sp>
        <p:nvSpPr>
          <p:cNvPr id="70662" name="Rectangle 2"/>
          <p:cNvSpPr>
            <a:spLocks noChangeArrowheads="1"/>
          </p:cNvSpPr>
          <p:nvPr/>
        </p:nvSpPr>
        <p:spPr bwMode="auto">
          <a:xfrm>
            <a:off x="962025" y="1773238"/>
            <a:ext cx="7486650"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marL="342900" indent="-342900" eaLnBrk="0" fontAlgn="base" hangingPunct="0">
              <a:spcBef>
                <a:spcPct val="0"/>
              </a:spcBef>
              <a:spcAft>
                <a:spcPct val="0"/>
              </a:spcAft>
              <a:buClrTx/>
              <a:buSzTx/>
              <a:defRPr/>
            </a:pPr>
            <a:r>
              <a:rPr lang="en-US" sz="2400" b="1" dirty="0" smtClean="0">
                <a:solidFill>
                  <a:srgbClr val="161616"/>
                </a:solidFill>
                <a:latin typeface="Times New Roman" panose="02020603050405020304" pitchFamily="18" charset="0"/>
                <a:cs typeface="Times New Roman" panose="02020603050405020304" pitchFamily="18" charset="0"/>
              </a:rPr>
              <a:t>Self-driving cars: </a:t>
            </a:r>
            <a:r>
              <a:rPr lang="en-US" sz="2400" dirty="0" smtClean="0">
                <a:solidFill>
                  <a:srgbClr val="161616"/>
                </a:solidFill>
                <a:latin typeface="Times New Roman" panose="02020603050405020304" pitchFamily="18" charset="0"/>
                <a:cs typeface="Times New Roman" panose="02020603050405020304" pitchFamily="18" charset="0"/>
              </a:rPr>
              <a:t>Google car: over 1 million miles without accident fault,</a:t>
            </a:r>
            <a:br>
              <a:rPr lang="en-US" sz="2400" dirty="0" smtClean="0">
                <a:solidFill>
                  <a:srgbClr val="161616"/>
                </a:solidFill>
                <a:latin typeface="Times New Roman" panose="02020603050405020304" pitchFamily="18" charset="0"/>
                <a:cs typeface="Times New Roman" panose="02020603050405020304" pitchFamily="18" charset="0"/>
              </a:rPr>
            </a:br>
            <a:r>
              <a:rPr lang="en-US" sz="2400" dirty="0" smtClean="0">
                <a:solidFill>
                  <a:srgbClr val="161616"/>
                </a:solidFill>
                <a:latin typeface="Times New Roman" panose="02020603050405020304" pitchFamily="18" charset="0"/>
                <a:cs typeface="Times New Roman" panose="02020603050405020304" pitchFamily="18" charset="0"/>
              </a:rPr>
              <a:t>several cars with lane assist</a:t>
            </a:r>
          </a:p>
          <a:p>
            <a:pPr marL="342900" indent="-342900" eaLnBrk="0" fontAlgn="base" hangingPunct="0">
              <a:spcBef>
                <a:spcPct val="0"/>
              </a:spcBef>
              <a:spcAft>
                <a:spcPct val="0"/>
              </a:spcAft>
              <a:buClrTx/>
              <a:buSzTx/>
              <a:defRPr/>
            </a:pPr>
            <a:endParaRPr lang="en-US" sz="2400" dirty="0" smtClean="0">
              <a:solidFill>
                <a:srgbClr val="161616"/>
              </a:solidFill>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ClrTx/>
              <a:buSzTx/>
              <a:defRPr/>
            </a:pPr>
            <a:r>
              <a:rPr lang="sl-SI" sz="2400" dirty="0" err="1" smtClean="0">
                <a:solidFill>
                  <a:srgbClr val="161616"/>
                </a:solidFill>
                <a:latin typeface="Times New Roman" panose="02020603050405020304" pitchFamily="18" charset="0"/>
                <a:cs typeface="Times New Roman" panose="02020603050405020304" pitchFamily="18" charset="0"/>
              </a:rPr>
              <a:t>Computers</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surpass</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humans</a:t>
            </a:r>
            <a:r>
              <a:rPr lang="sl-SI" sz="2400" dirty="0" smtClean="0">
                <a:solidFill>
                  <a:srgbClr val="161616"/>
                </a:solidFill>
                <a:latin typeface="Times New Roman" panose="02020603050405020304" pitchFamily="18" charset="0"/>
                <a:cs typeface="Times New Roman" panose="02020603050405020304" pitchFamily="18" charset="0"/>
              </a:rPr>
              <a:t> in </a:t>
            </a:r>
            <a:br>
              <a:rPr lang="sl-SI" sz="2400" dirty="0" smtClean="0">
                <a:solidFill>
                  <a:srgbClr val="161616"/>
                </a:solidFill>
                <a:latin typeface="Times New Roman" panose="02020603050405020304" pitchFamily="18" charset="0"/>
                <a:cs typeface="Times New Roman" panose="02020603050405020304" pitchFamily="18" charset="0"/>
              </a:rPr>
            </a:br>
            <a:r>
              <a:rPr lang="sl-SI" sz="2400" dirty="0" err="1" smtClean="0">
                <a:solidFill>
                  <a:srgbClr val="161616"/>
                </a:solidFill>
                <a:latin typeface="Times New Roman" panose="02020603050405020304" pitchFamily="18" charset="0"/>
                <a:cs typeface="Times New Roman" panose="02020603050405020304" pitchFamily="18" charset="0"/>
              </a:rPr>
              <a:t>symbolic</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tasks</a:t>
            </a:r>
            <a:r>
              <a:rPr lang="sl-SI" sz="2400" dirty="0" smtClean="0">
                <a:solidFill>
                  <a:srgbClr val="161616"/>
                </a:solidFill>
                <a:latin typeface="Times New Roman" panose="02020603050405020304" pitchFamily="18" charset="0"/>
                <a:cs typeface="Times New Roman" panose="02020603050405020304" pitchFamily="18" charset="0"/>
              </a:rPr>
              <a:t> like </a:t>
            </a:r>
            <a:r>
              <a:rPr lang="sl-SI" sz="2400" dirty="0" err="1" smtClean="0">
                <a:solidFill>
                  <a:srgbClr val="161616"/>
                </a:solidFill>
                <a:latin typeface="Times New Roman" panose="02020603050405020304" pitchFamily="18" charset="0"/>
                <a:cs typeface="Times New Roman" panose="02020603050405020304" pitchFamily="18" charset="0"/>
              </a:rPr>
              <a:t>chess</a:t>
            </a:r>
            <a:r>
              <a:rPr lang="sl-SI" sz="2400" dirty="0" smtClean="0">
                <a:solidFill>
                  <a:srgbClr val="161616"/>
                </a:solidFill>
                <a:latin typeface="Times New Roman" panose="02020603050405020304" pitchFamily="18" charset="0"/>
                <a:cs typeface="Times New Roman" panose="02020603050405020304" pitchFamily="18" charset="0"/>
              </a:rPr>
              <a:t>, </a:t>
            </a:r>
            <a:br>
              <a:rPr lang="sl-SI" sz="2400" dirty="0" smtClean="0">
                <a:solidFill>
                  <a:srgbClr val="161616"/>
                </a:solidFill>
                <a:latin typeface="Times New Roman" panose="02020603050405020304" pitchFamily="18" charset="0"/>
                <a:cs typeface="Times New Roman" panose="02020603050405020304" pitchFamily="18" charset="0"/>
              </a:rPr>
            </a:br>
            <a:r>
              <a:rPr lang="sl-SI" sz="2400" dirty="0" err="1" smtClean="0">
                <a:solidFill>
                  <a:srgbClr val="161616"/>
                </a:solidFill>
                <a:latin typeface="Times New Roman" panose="02020603050405020304" pitchFamily="18" charset="0"/>
                <a:cs typeface="Times New Roman" panose="02020603050405020304" pitchFamily="18" charset="0"/>
              </a:rPr>
              <a:t>Jeopardy</a:t>
            </a:r>
            <a:r>
              <a:rPr lang="sl-SI" sz="2400" dirty="0" smtClean="0">
                <a:solidFill>
                  <a:srgbClr val="161616"/>
                </a:solidFill>
                <a:latin typeface="Times New Roman" panose="02020603050405020304" pitchFamily="18" charset="0"/>
                <a:cs typeface="Times New Roman" panose="02020603050405020304" pitchFamily="18" charset="0"/>
              </a:rPr>
              <a:t>, IQ </a:t>
            </a:r>
            <a:r>
              <a:rPr lang="sl-SI" sz="2400" dirty="0" err="1" smtClean="0">
                <a:solidFill>
                  <a:srgbClr val="161616"/>
                </a:solidFill>
                <a:latin typeface="Times New Roman" panose="02020603050405020304" pitchFamily="18" charset="0"/>
                <a:cs typeface="Times New Roman" panose="02020603050405020304" pitchFamily="18" charset="0"/>
              </a:rPr>
              <a:t>tests</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verbal</a:t>
            </a:r>
            <a:r>
              <a:rPr lang="sl-SI" sz="2400" dirty="0" smtClean="0">
                <a:solidFill>
                  <a:srgbClr val="161616"/>
                </a:solidFill>
                <a:latin typeface="Times New Roman" panose="02020603050405020304" pitchFamily="18" charset="0"/>
                <a:cs typeface="Times New Roman" panose="02020603050405020304" pitchFamily="18" charset="0"/>
              </a:rPr>
              <a:t> IQ </a:t>
            </a:r>
            <a:r>
              <a:rPr lang="sl-SI" sz="2400" dirty="0" err="1" smtClean="0">
                <a:solidFill>
                  <a:srgbClr val="161616"/>
                </a:solidFill>
                <a:latin typeface="Times New Roman" panose="02020603050405020304" pitchFamily="18" charset="0"/>
                <a:cs typeface="Times New Roman" panose="02020603050405020304" pitchFamily="18" charset="0"/>
              </a:rPr>
              <a:t>tests</a:t>
            </a:r>
            <a:r>
              <a:rPr lang="sl-SI" sz="2400" dirty="0" smtClean="0">
                <a:solidFill>
                  <a:srgbClr val="161616"/>
                </a:solidFill>
                <a:latin typeface="Times New Roman" panose="02020603050405020304" pitchFamily="18" charset="0"/>
                <a:cs typeface="Times New Roman" panose="02020603050405020304" pitchFamily="18" charset="0"/>
              </a:rPr>
              <a:t> (Microsoft </a:t>
            </a:r>
            <a:r>
              <a:rPr lang="sl-SI" sz="2400" dirty="0" err="1" smtClean="0">
                <a:solidFill>
                  <a:srgbClr val="161616"/>
                </a:solidFill>
                <a:latin typeface="Times New Roman" panose="02020603050405020304" pitchFamily="18" charset="0"/>
                <a:cs typeface="Times New Roman" panose="02020603050405020304" pitchFamily="18" charset="0"/>
              </a:rPr>
              <a:t>Beijing</a:t>
            </a:r>
            <a:r>
              <a:rPr lang="sl-SI" sz="2400" dirty="0" smtClean="0">
                <a:solidFill>
                  <a:srgbClr val="161616"/>
                </a:solidFill>
                <a:latin typeface="Times New Roman" panose="02020603050405020304" pitchFamily="18" charset="0"/>
                <a:cs typeface="Times New Roman" panose="02020603050405020304" pitchFamily="18" charset="0"/>
              </a:rPr>
              <a:t>, 2015; </a:t>
            </a:r>
            <a:r>
              <a:rPr lang="sl-SI" sz="2400" dirty="0" err="1" smtClean="0">
                <a:solidFill>
                  <a:srgbClr val="161616"/>
                </a:solidFill>
                <a:latin typeface="Times New Roman" panose="02020603050405020304" pitchFamily="18" charset="0"/>
                <a:cs typeface="Times New Roman" panose="02020603050405020304" pitchFamily="18" charset="0"/>
              </a:rPr>
              <a:t>an</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average</a:t>
            </a:r>
            <a:r>
              <a:rPr lang="sl-SI" sz="2400" dirty="0" smtClean="0">
                <a:solidFill>
                  <a:srgbClr val="161616"/>
                </a:solidFill>
                <a:latin typeface="Times New Roman" panose="02020603050405020304" pitchFamily="18" charset="0"/>
                <a:cs typeface="Times New Roman" panose="02020603050405020304" pitchFamily="18" charset="0"/>
              </a:rPr>
              <a:t> person)</a:t>
            </a:r>
            <a:endParaRPr lang="en-US" sz="2400" dirty="0" smtClean="0">
              <a:solidFill>
                <a:srgbClr val="161616"/>
              </a:solidFill>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ClrTx/>
              <a:buSzTx/>
              <a:defRPr/>
            </a:pPr>
            <a:endParaRPr lang="en-US" sz="2400" dirty="0" smtClean="0">
              <a:solidFill>
                <a:srgbClr val="161616"/>
              </a:solidFill>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ClrTx/>
              <a:buSzTx/>
              <a:defRPr/>
            </a:pPr>
            <a:r>
              <a:rPr lang="sl-SI" sz="2400" dirty="0" err="1" smtClean="0">
                <a:solidFill>
                  <a:srgbClr val="161616"/>
                </a:solidFill>
                <a:latin typeface="Times New Roman" panose="02020603050405020304" pitchFamily="18" charset="0"/>
                <a:cs typeface="Times New Roman" panose="02020603050405020304" pitchFamily="18" charset="0"/>
              </a:rPr>
              <a:t>Autonomous</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robots</a:t>
            </a:r>
            <a:r>
              <a:rPr lang="sl-SI" sz="2400" dirty="0" smtClean="0">
                <a:solidFill>
                  <a:srgbClr val="161616"/>
                </a:solidFill>
                <a:latin typeface="Times New Roman" panose="02020603050405020304" pitchFamily="18" charset="0"/>
                <a:cs typeface="Times New Roman" panose="02020603050405020304" pitchFamily="18" charset="0"/>
              </a:rPr>
              <a:t> </a:t>
            </a:r>
            <a:br>
              <a:rPr lang="sl-SI" sz="2400" dirty="0" smtClean="0">
                <a:solidFill>
                  <a:srgbClr val="161616"/>
                </a:solidFill>
                <a:latin typeface="Times New Roman" panose="02020603050405020304" pitchFamily="18" charset="0"/>
                <a:cs typeface="Times New Roman" panose="02020603050405020304" pitchFamily="18" charset="0"/>
              </a:rPr>
            </a:br>
            <a:r>
              <a:rPr lang="sl-SI" sz="2400" dirty="0" smtClean="0">
                <a:solidFill>
                  <a:srgbClr val="161616"/>
                </a:solidFill>
                <a:latin typeface="Times New Roman" panose="02020603050405020304" pitchFamily="18" charset="0"/>
                <a:cs typeface="Times New Roman" panose="02020603050405020304" pitchFamily="18" charset="0"/>
              </a:rPr>
              <a:t>(</a:t>
            </a:r>
            <a:r>
              <a:rPr lang="sl-SI" sz="2400" dirty="0" err="1" smtClean="0">
                <a:solidFill>
                  <a:srgbClr val="161616"/>
                </a:solidFill>
                <a:latin typeface="Times New Roman" panose="02020603050405020304" pitchFamily="18" charset="0"/>
                <a:cs typeface="Times New Roman" panose="02020603050405020304" pitchFamily="18" charset="0"/>
              </a:rPr>
              <a:t>walking</a:t>
            </a:r>
            <a:r>
              <a:rPr lang="sl-SI" sz="2400" dirty="0" smtClean="0">
                <a:solidFill>
                  <a:srgbClr val="161616"/>
                </a:solidFill>
                <a:latin typeface="Times New Roman" panose="02020603050405020304" pitchFamily="18" charset="0"/>
                <a:cs typeface="Times New Roman" panose="02020603050405020304" pitchFamily="18" charset="0"/>
              </a:rPr>
              <a:t>, </a:t>
            </a:r>
            <a:r>
              <a:rPr lang="sl-SI" sz="2400" dirty="0" err="1" smtClean="0">
                <a:solidFill>
                  <a:srgbClr val="161616"/>
                </a:solidFill>
                <a:latin typeface="Times New Roman" panose="02020603050405020304" pitchFamily="18" charset="0"/>
                <a:cs typeface="Times New Roman" panose="02020603050405020304" pitchFamily="18" charset="0"/>
              </a:rPr>
              <a:t>flying</a:t>
            </a:r>
            <a:r>
              <a:rPr lang="sl-SI" sz="2400" dirty="0" smtClean="0">
                <a:solidFill>
                  <a:srgbClr val="161616"/>
                </a:solidFill>
                <a:latin typeface="Times New Roman" panose="02020603050405020304" pitchFamily="18" charset="0"/>
                <a:cs typeface="Times New Roman" panose="02020603050405020304" pitchFamily="18" charset="0"/>
              </a:rPr>
              <a:t>)</a:t>
            </a:r>
            <a:r>
              <a:rPr lang="en-US" sz="2400" dirty="0" smtClean="0">
                <a:solidFill>
                  <a:srgbClr val="161616"/>
                </a:solidFill>
                <a:latin typeface="Times New Roman" panose="02020603050405020304" pitchFamily="18" charset="0"/>
                <a:cs typeface="Times New Roman" panose="02020603050405020304" pitchFamily="18" charset="0"/>
              </a:rPr>
              <a:t> </a:t>
            </a:r>
          </a:p>
          <a:p>
            <a:pPr marL="342900" indent="-342900" eaLnBrk="0" fontAlgn="base" hangingPunct="0">
              <a:spcBef>
                <a:spcPct val="0"/>
              </a:spcBef>
              <a:spcAft>
                <a:spcPct val="0"/>
              </a:spcAft>
              <a:buClrTx/>
              <a:buSzTx/>
              <a:defRPr/>
            </a:pPr>
            <a:endParaRPr lang="en-US" sz="2400" dirty="0" smtClean="0">
              <a:solidFill>
                <a:srgbClr val="161616"/>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FontTx/>
              <a:buNone/>
              <a:defRPr/>
            </a:pPr>
            <a:endParaRPr lang="en-US" sz="2400" dirty="0" smtClean="0">
              <a:solidFill>
                <a:srgbClr val="161616"/>
              </a:solidFill>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ClrTx/>
              <a:buSzTx/>
              <a:defRPr/>
            </a:pPr>
            <a:endParaRPr lang="en-US" sz="2400" dirty="0" smtClean="0">
              <a:solidFill>
                <a:srgbClr val="161616"/>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FontTx/>
              <a:buNone/>
              <a:defRPr/>
            </a:pPr>
            <a:endParaRPr lang="en-US" sz="2400" dirty="0" smtClean="0">
              <a:solidFill>
                <a:srgbClr val="161616"/>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ClrTx/>
              <a:buSzTx/>
              <a:buFontTx/>
              <a:buNone/>
              <a:defRPr/>
            </a:pPr>
            <a:endParaRPr lang="en-US" sz="2400" dirty="0" smtClean="0">
              <a:solidFill>
                <a:srgbClr val="161616"/>
              </a:solidFill>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p:txBody>
          <a:bodyPr/>
          <a:lstStyle/>
          <a:p>
            <a:pPr>
              <a:defRPr/>
            </a:pPr>
            <a:r>
              <a:rPr lang="sl-SI" smtClean="0">
                <a:solidFill>
                  <a:srgbClr val="FFFFFF"/>
                </a:solidFill>
              </a:rPr>
              <a:t>MPS, 21.11.2019</a:t>
            </a:r>
            <a:endParaRPr lang="sl-SI">
              <a:solidFill>
                <a:srgbClr val="FFFFFF"/>
              </a:solidFill>
            </a:endParaRPr>
          </a:p>
        </p:txBody>
      </p:sp>
      <p:pic>
        <p:nvPicPr>
          <p:cNvPr id="31752" name="Picture 2" descr="Rezultat iskanja slik za google self driving c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138" y="2214563"/>
            <a:ext cx="28479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Picture 4" descr="D:\Users\Mezi\Pictures\Watson_Jeopard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138" y="4557713"/>
            <a:ext cx="3048000"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7699038"/>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5536" y="0"/>
            <a:ext cx="8229600" cy="980728"/>
          </a:xfrm>
        </p:spPr>
        <p:txBody>
          <a:bodyPr>
            <a:normAutofit/>
          </a:bodyPr>
          <a:lstStyle/>
          <a:p>
            <a:r>
              <a:rPr lang="sl-SI" b="1" dirty="0" smtClean="0"/>
              <a:t>DEFINITIONS OF INTELLIGENCE  </a:t>
            </a:r>
            <a:endParaRPr lang="sl-SI" b="1" dirty="0"/>
          </a:p>
        </p:txBody>
      </p:sp>
      <p:sp>
        <p:nvSpPr>
          <p:cNvPr id="5" name="PoljeZBesedilom 4"/>
          <p:cNvSpPr txBox="1"/>
          <p:nvPr/>
        </p:nvSpPr>
        <p:spPr>
          <a:xfrm>
            <a:off x="611560" y="1268760"/>
            <a:ext cx="8064896" cy="5863144"/>
          </a:xfrm>
          <a:prstGeom prst="rect">
            <a:avLst/>
          </a:prstGeom>
          <a:noFill/>
        </p:spPr>
        <p:txBody>
          <a:bodyPr wrap="square" rtlCol="0">
            <a:spAutoFit/>
          </a:bodyPr>
          <a:lstStyle/>
          <a:p>
            <a:r>
              <a:rPr lang="en-US" sz="2000" b="1" dirty="0"/>
              <a:t>Intelligence</a:t>
            </a:r>
            <a:r>
              <a:rPr lang="en-US" sz="2000" dirty="0"/>
              <a:t> has been defined in different ways, including the abilities for </a:t>
            </a:r>
            <a:r>
              <a:rPr lang="en-US" sz="2000" dirty="0">
                <a:hlinkClick r:id="rId2" tooltip="Abstraction"/>
              </a:rPr>
              <a:t>abstract thought</a:t>
            </a:r>
            <a:r>
              <a:rPr lang="en-US" sz="2000" dirty="0"/>
              <a:t>, </a:t>
            </a:r>
            <a:r>
              <a:rPr lang="en-US" sz="2000" dirty="0">
                <a:hlinkClick r:id="rId3" tooltip="Understanding"/>
              </a:rPr>
              <a:t>understanding</a:t>
            </a:r>
            <a:r>
              <a:rPr lang="en-US" sz="2000" dirty="0"/>
              <a:t>, </a:t>
            </a:r>
            <a:r>
              <a:rPr lang="en-US" sz="2000" dirty="0">
                <a:hlinkClick r:id="rId4" tooltip="Communication"/>
              </a:rPr>
              <a:t>communication</a:t>
            </a:r>
            <a:r>
              <a:rPr lang="en-US" sz="2000" dirty="0"/>
              <a:t>, </a:t>
            </a:r>
            <a:r>
              <a:rPr lang="en-US" sz="2000" dirty="0">
                <a:hlinkClick r:id="rId5" tooltip="Reason"/>
              </a:rPr>
              <a:t>reasoning</a:t>
            </a:r>
            <a:r>
              <a:rPr lang="en-US" sz="2000" dirty="0"/>
              <a:t>, </a:t>
            </a:r>
            <a:r>
              <a:rPr lang="en-US" sz="2000" dirty="0">
                <a:hlinkClick r:id="rId6" tooltip="Learning"/>
              </a:rPr>
              <a:t>learning</a:t>
            </a:r>
            <a:r>
              <a:rPr lang="en-US" sz="2000" dirty="0"/>
              <a:t>, </a:t>
            </a:r>
            <a:r>
              <a:rPr lang="en-US" sz="2000" dirty="0">
                <a:hlinkClick r:id="rId7" tooltip="Plan"/>
              </a:rPr>
              <a:t>planning</a:t>
            </a:r>
            <a:r>
              <a:rPr lang="en-US" sz="2000" dirty="0"/>
              <a:t>, </a:t>
            </a:r>
            <a:r>
              <a:rPr lang="en-US" sz="2000" dirty="0">
                <a:hlinkClick r:id="rId8" tooltip="Emotional intelligence"/>
              </a:rPr>
              <a:t>emotional intelligence</a:t>
            </a:r>
            <a:r>
              <a:rPr lang="en-US" sz="2000" dirty="0"/>
              <a:t> and </a:t>
            </a:r>
            <a:r>
              <a:rPr lang="en-US" sz="2000" dirty="0">
                <a:hlinkClick r:id="rId9" tooltip="Problem solving"/>
              </a:rPr>
              <a:t>problem solving</a:t>
            </a:r>
            <a:r>
              <a:rPr lang="en-US" sz="2000" dirty="0"/>
              <a:t>.</a:t>
            </a:r>
          </a:p>
          <a:p>
            <a:endParaRPr lang="sl-SI" sz="2000" dirty="0" smtClean="0"/>
          </a:p>
          <a:p>
            <a:r>
              <a:rPr lang="en-US" sz="2000" dirty="0" smtClean="0"/>
              <a:t>Intelligence </a:t>
            </a:r>
            <a:r>
              <a:rPr lang="en-US" sz="2000" dirty="0"/>
              <a:t>is most widely studied in humans, but has also been observed in animals and plants. </a:t>
            </a:r>
            <a:endParaRPr lang="sl-SI" sz="2000" dirty="0" smtClean="0"/>
          </a:p>
          <a:p>
            <a:endParaRPr lang="sl-SI" sz="2000" dirty="0">
              <a:hlinkClick r:id="rId10" tooltip="Artificial intelligence"/>
            </a:endParaRPr>
          </a:p>
          <a:p>
            <a:r>
              <a:rPr lang="en-US" sz="2000" dirty="0" smtClean="0">
                <a:hlinkClick r:id="rId10" tooltip="Artificial intelligence"/>
              </a:rPr>
              <a:t>Artificial </a:t>
            </a:r>
            <a:r>
              <a:rPr lang="en-US" sz="2000" dirty="0">
                <a:hlinkClick r:id="rId10" tooltip="Artificial intelligence"/>
              </a:rPr>
              <a:t>intelligence</a:t>
            </a:r>
            <a:r>
              <a:rPr lang="en-US" sz="2000" dirty="0"/>
              <a:t> is the intelligence of machines or the simulation of intelligence in machines.</a:t>
            </a:r>
          </a:p>
          <a:p>
            <a:endParaRPr lang="sl-SI" sz="2000" dirty="0" smtClean="0"/>
          </a:p>
          <a:p>
            <a:r>
              <a:rPr lang="en-US" sz="2000" dirty="0" smtClean="0"/>
              <a:t>Numerous </a:t>
            </a:r>
            <a:r>
              <a:rPr lang="en-US" sz="2000" dirty="0"/>
              <a:t>definitions of and </a:t>
            </a:r>
            <a:r>
              <a:rPr lang="en-US" sz="2000" dirty="0">
                <a:hlinkClick r:id="rId11" tooltip="Hypothesis"/>
              </a:rPr>
              <a:t>hypotheses</a:t>
            </a:r>
            <a:r>
              <a:rPr lang="en-US" sz="2000" dirty="0"/>
              <a:t> about intelligence have been proposed since before the twentieth century, with no consensus reached by scholars. </a:t>
            </a:r>
            <a:endParaRPr lang="sl-SI" sz="2000" dirty="0"/>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smtClean="0">
              <a:solidFill>
                <a:srgbClr val="2D2525"/>
              </a:solidFill>
              <a:latin typeface="Times New Roman"/>
            </a:endParaRPr>
          </a:p>
          <a:p>
            <a:pPr lvl="0" fontAlgn="base">
              <a:spcBef>
                <a:spcPts val="600"/>
              </a:spcBef>
              <a:spcAft>
                <a:spcPts val="600"/>
              </a:spcAft>
              <a:buClr>
                <a:srgbClr val="5C6D90"/>
              </a:buClr>
            </a:pPr>
            <a:endParaRPr lang="sl-SI" sz="2000" i="1" kern="0" dirty="0">
              <a:solidFill>
                <a:srgbClr val="2D2525"/>
              </a:solidFill>
              <a:latin typeface="Times New Roman"/>
            </a:endParaRPr>
          </a:p>
          <a:p>
            <a:pPr lvl="0" fontAlgn="base">
              <a:spcBef>
                <a:spcPts val="600"/>
              </a:spcBef>
              <a:spcAft>
                <a:spcPts val="600"/>
              </a:spcAft>
              <a:buClr>
                <a:srgbClr val="5C6D90"/>
              </a:buClr>
            </a:pPr>
            <a:endParaRPr lang="sl-SI" sz="2000" i="1" kern="0" dirty="0" smtClean="0">
              <a:solidFill>
                <a:srgbClr val="2D2525"/>
              </a:solidFill>
              <a:latin typeface="Times New Roman"/>
            </a:endParaRPr>
          </a:p>
        </p:txBody>
      </p:sp>
      <p:sp>
        <p:nvSpPr>
          <p:cNvPr id="3" name="Footer Placeholder 2"/>
          <p:cNvSpPr>
            <a:spLocks noGrp="1"/>
          </p:cNvSpPr>
          <p:nvPr>
            <p:ph type="ftr" sz="quarter" idx="11"/>
          </p:nvPr>
        </p:nvSpPr>
        <p:spPr/>
        <p:txBody>
          <a:bodyPr/>
          <a:lstStyle/>
          <a:p>
            <a:r>
              <a:rPr lang="sl-SI" smtClean="0"/>
              <a:t>MPS, 21.11.2019</a:t>
            </a:r>
            <a:endParaRPr lang="sl-SI" dirty="0"/>
          </a:p>
        </p:txBody>
      </p:sp>
      <p:sp>
        <p:nvSpPr>
          <p:cNvPr id="4" name="Slide Number Placeholder 3"/>
          <p:cNvSpPr>
            <a:spLocks noGrp="1"/>
          </p:cNvSpPr>
          <p:nvPr>
            <p:ph type="sldNum" sz="quarter" idx="12"/>
          </p:nvPr>
        </p:nvSpPr>
        <p:spPr/>
        <p:txBody>
          <a:bodyPr/>
          <a:lstStyle/>
          <a:p>
            <a:fld id="{D429F3E1-4728-4D57-9988-2E30C75E5021}" type="slidenum">
              <a:rPr lang="sl-SI" smtClean="0"/>
              <a:pPr/>
              <a:t>9</a:t>
            </a:fld>
            <a:endParaRPr lang="sl-SI"/>
          </a:p>
        </p:txBody>
      </p:sp>
    </p:spTree>
    <p:extLst>
      <p:ext uri="{BB962C8B-B14F-4D97-AF65-F5344CB8AC3E}">
        <p14:creationId xmlns:p14="http://schemas.microsoft.com/office/powerpoint/2010/main" val="18331420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
      <a:dk1>
        <a:srgbClr val="000000"/>
      </a:dk1>
      <a:lt1>
        <a:srgbClr val="FFFFFF"/>
      </a:lt1>
      <a:dk2>
        <a:srgbClr val="99CCFF"/>
      </a:dk2>
      <a:lt2>
        <a:srgbClr val="FF9900"/>
      </a:lt2>
      <a:accent1>
        <a:srgbClr val="D60093"/>
      </a:accent1>
      <a:accent2>
        <a:srgbClr val="FFFF66"/>
      </a:accent2>
      <a:accent3>
        <a:srgbClr val="CAE2FF"/>
      </a:accent3>
      <a:accent4>
        <a:srgbClr val="DADADA"/>
      </a:accent4>
      <a:accent5>
        <a:srgbClr val="E8AAC8"/>
      </a:accent5>
      <a:accent6>
        <a:srgbClr val="E7E75C"/>
      </a:accent6>
      <a:hlink>
        <a:srgbClr val="FF9933"/>
      </a:hlink>
      <a:folHlink>
        <a:srgbClr val="FFCCFF"/>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
            <a:schemeClr val="hlink"/>
          </a:buClr>
          <a:buSzPct val="70000"/>
          <a:buFont typeface="Wingdings" pitchFamily="2" charset="2"/>
          <a:buNone/>
          <a:tabLst/>
          <a:defRPr kumimoji="0" lang="en-US" sz="32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
            <a:schemeClr val="hlink"/>
          </a:buClr>
          <a:buSzPct val="70000"/>
          <a:buFont typeface="Wingdings" pitchFamily="2" charset="2"/>
          <a:buNone/>
          <a:tabLst/>
          <a:defRPr kumimoji="0" lang="en-US" sz="3200" b="0" i="0" u="none" strike="noStrike" cap="none" normalizeH="0" baseline="0" smtClean="0">
            <a:ln>
              <a:noFill/>
            </a:ln>
            <a:solidFill>
              <a:schemeClr val="bg2"/>
            </a:solidFill>
            <a:effectLst/>
            <a:latin typeface="Arial" charset="0"/>
          </a:defRPr>
        </a:defPPr>
      </a:lstStyle>
    </a:lnDef>
  </a:objectDefaults>
  <a:extraClrSchemeLst>
    <a:extraClrScheme>
      <a:clrScheme name="Default Design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Default Design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
      <a:dk1>
        <a:srgbClr val="000000"/>
      </a:dk1>
      <a:lt1>
        <a:srgbClr val="FFFFFF"/>
      </a:lt1>
      <a:dk2>
        <a:srgbClr val="99CCFF"/>
      </a:dk2>
      <a:lt2>
        <a:srgbClr val="FF9900"/>
      </a:lt2>
      <a:accent1>
        <a:srgbClr val="D60093"/>
      </a:accent1>
      <a:accent2>
        <a:srgbClr val="FFFF66"/>
      </a:accent2>
      <a:accent3>
        <a:srgbClr val="CAE2FF"/>
      </a:accent3>
      <a:accent4>
        <a:srgbClr val="DADADA"/>
      </a:accent4>
      <a:accent5>
        <a:srgbClr val="E8AAC8"/>
      </a:accent5>
      <a:accent6>
        <a:srgbClr val="E7E75C"/>
      </a:accent6>
      <a:hlink>
        <a:srgbClr val="FF9933"/>
      </a:hlink>
      <a:folHlink>
        <a:srgbClr val="FFCCFF"/>
      </a:folHlink>
    </a:clrScheme>
    <a:fontScheme name="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rgbClr val="000000"/>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85000"/>
          </a:lnSpc>
          <a:spcBef>
            <a:spcPct val="20000"/>
          </a:spcBef>
          <a:spcAft>
            <a:spcPct val="0"/>
          </a:spcAft>
          <a:buClr>
            <a:schemeClr val="hlink"/>
          </a:buClr>
          <a:buSzPct val="70000"/>
          <a:buFont typeface="Wingdings" pitchFamily="2" charset="2"/>
          <a:buNone/>
          <a:tabLst/>
          <a:defRPr kumimoji="1" lang="en-US" sz="3200" b="1" i="0" u="none" strike="noStrike" cap="none" normalizeH="0" baseline="0" smtClean="0">
            <a:ln>
              <a:noFill/>
            </a:ln>
            <a:solidFill>
              <a:srgbClr val="0000CC"/>
            </a:solidFill>
            <a:effectLst/>
            <a:latin typeface="Arial" charset="0"/>
          </a:defRPr>
        </a:defPPr>
      </a:lstStyle>
    </a:lnDef>
  </a:objectDefaults>
  <a:extraClrSchemeLst>
    <a:extraClrScheme>
      <a:clrScheme name="Default Design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Default Design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S_Beamermaster_white">
  <a:themeElements>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fontScheme name="DS_Beamermaster_whit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S_Beamermaster_white">
  <a:themeElements>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fontScheme name="DS_Beamermaster_whit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S_Beamermaster_white">
  <a:themeElements>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fontScheme name="DS_Beamermaster_white">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S_Beamermaster_white 1">
        <a:dk1>
          <a:srgbClr val="000000"/>
        </a:dk1>
        <a:lt1>
          <a:srgbClr val="FFFFFF"/>
        </a:lt1>
        <a:dk2>
          <a:srgbClr val="000000"/>
        </a:dk2>
        <a:lt2>
          <a:srgbClr val="AEAFB2"/>
        </a:lt2>
        <a:accent1>
          <a:srgbClr val="00A6EB"/>
        </a:accent1>
        <a:accent2>
          <a:srgbClr val="0EB2AE"/>
        </a:accent2>
        <a:accent3>
          <a:srgbClr val="FFFFFF"/>
        </a:accent3>
        <a:accent4>
          <a:srgbClr val="000000"/>
        </a:accent4>
        <a:accent5>
          <a:srgbClr val="AAD0F3"/>
        </a:accent5>
        <a:accent6>
          <a:srgbClr val="0CA19D"/>
        </a:accent6>
        <a:hlink>
          <a:srgbClr val="000000"/>
        </a:hlink>
        <a:folHlink>
          <a:srgbClr val="002B6D"/>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Japanese Waves">
  <a:themeElements>
    <a:clrScheme name="">
      <a:dk1>
        <a:srgbClr val="2D2525"/>
      </a:dk1>
      <a:lt1>
        <a:srgbClr val="EBF7FD"/>
      </a:lt1>
      <a:dk2>
        <a:srgbClr val="061C62"/>
      </a:dk2>
      <a:lt2>
        <a:srgbClr val="484719"/>
      </a:lt2>
      <a:accent1>
        <a:srgbClr val="D8D688"/>
      </a:accent1>
      <a:accent2>
        <a:srgbClr val="5C6D90"/>
      </a:accent2>
      <a:accent3>
        <a:srgbClr val="F3FAFE"/>
      </a:accent3>
      <a:accent4>
        <a:srgbClr val="251E1E"/>
      </a:accent4>
      <a:accent5>
        <a:srgbClr val="E9E8C3"/>
      </a:accent5>
      <a:accent6>
        <a:srgbClr val="536282"/>
      </a:accent6>
      <a:hlink>
        <a:srgbClr val="365D96"/>
      </a:hlink>
      <a:folHlink>
        <a:srgbClr val="586840"/>
      </a:folHlink>
    </a:clrScheme>
    <a:fontScheme name="Japanese Wave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Japanese Waves 1">
        <a:dk1>
          <a:srgbClr val="000000"/>
        </a:dk1>
        <a:lt1>
          <a:srgbClr val="DDDDDD"/>
        </a:lt1>
        <a:dk2>
          <a:srgbClr val="20326C"/>
        </a:dk2>
        <a:lt2>
          <a:srgbClr val="E3E2AA"/>
        </a:lt2>
        <a:accent1>
          <a:srgbClr val="B3A53D"/>
        </a:accent1>
        <a:accent2>
          <a:srgbClr val="4273B9"/>
        </a:accent2>
        <a:accent3>
          <a:srgbClr val="ABADBA"/>
        </a:accent3>
        <a:accent4>
          <a:srgbClr val="BDBDBD"/>
        </a:accent4>
        <a:accent5>
          <a:srgbClr val="D6CFAF"/>
        </a:accent5>
        <a:accent6>
          <a:srgbClr val="3B68A7"/>
        </a:accent6>
        <a:hlink>
          <a:srgbClr val="5B6C8D"/>
        </a:hlink>
        <a:folHlink>
          <a:srgbClr val="58804E"/>
        </a:folHlink>
      </a:clrScheme>
      <a:clrMap bg1="dk2" tx1="lt1" bg2="dk1" tx2="lt2" accent1="accent1" accent2="accent2" accent3="accent3" accent4="accent4" accent5="accent5" accent6="accent6" hlink="hlink" folHlink="folHlink"/>
    </a:extraClrScheme>
    <a:extraClrScheme>
      <a:clrScheme name="Japanese Waves 2">
        <a:dk1>
          <a:srgbClr val="2D2525"/>
        </a:dk1>
        <a:lt1>
          <a:srgbClr val="A7B4B7"/>
        </a:lt1>
        <a:dk2>
          <a:srgbClr val="061C62"/>
        </a:dk2>
        <a:lt2>
          <a:srgbClr val="484719"/>
        </a:lt2>
        <a:accent1>
          <a:srgbClr val="D8D688"/>
        </a:accent1>
        <a:accent2>
          <a:srgbClr val="5C6D90"/>
        </a:accent2>
        <a:accent3>
          <a:srgbClr val="D0D6D8"/>
        </a:accent3>
        <a:accent4>
          <a:srgbClr val="251E1E"/>
        </a:accent4>
        <a:accent5>
          <a:srgbClr val="E9E8C3"/>
        </a:accent5>
        <a:accent6>
          <a:srgbClr val="536282"/>
        </a:accent6>
        <a:hlink>
          <a:srgbClr val="365D96"/>
        </a:hlink>
        <a:folHlink>
          <a:srgbClr val="586840"/>
        </a:folHlink>
      </a:clrScheme>
      <a:clrMap bg1="lt1" tx1="dk1" bg2="lt2" tx2="dk2" accent1="accent1" accent2="accent2" accent3="accent3" accent4="accent4" accent5="accent5" accent6="accent6" hlink="hlink" folHlink="folHlink"/>
    </a:extraClrScheme>
    <a:extraClrScheme>
      <a:clrScheme name="Japanese Waves 3">
        <a:dk1>
          <a:srgbClr val="000000"/>
        </a:dk1>
        <a:lt1>
          <a:srgbClr val="FFFFFF"/>
        </a:lt1>
        <a:dk2>
          <a:srgbClr val="000000"/>
        </a:dk2>
        <a:lt2>
          <a:srgbClr val="4D4D4D"/>
        </a:lt2>
        <a:accent1>
          <a:srgbClr val="808080"/>
        </a:accent1>
        <a:accent2>
          <a:srgbClr val="292929"/>
        </a:accent2>
        <a:accent3>
          <a:srgbClr val="FFFFFF"/>
        </a:accent3>
        <a:accent4>
          <a:srgbClr val="000000"/>
        </a:accent4>
        <a:accent5>
          <a:srgbClr val="C0C0C0"/>
        </a:accent5>
        <a:accent6>
          <a:srgbClr val="242424"/>
        </a:accent6>
        <a:hlink>
          <a:srgbClr val="4D4D4D"/>
        </a:hlink>
        <a:folHlink>
          <a:srgbClr val="8D8D8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8375</TotalTime>
  <Words>1058</Words>
  <Application>Microsoft Office PowerPoint</Application>
  <PresentationFormat>On-screen Show (4:3)</PresentationFormat>
  <Paragraphs>258</Paragraphs>
  <Slides>30</Slides>
  <Notes>6</Notes>
  <HiddenSlides>0</HiddenSlides>
  <MMClips>0</MMClips>
  <ScaleCrop>false</ScaleCrop>
  <HeadingPairs>
    <vt:vector size="8" baseType="variant">
      <vt:variant>
        <vt:lpstr>Fonts Used</vt:lpstr>
      </vt:variant>
      <vt:variant>
        <vt:i4>8</vt:i4>
      </vt:variant>
      <vt:variant>
        <vt:lpstr>Theme</vt:lpstr>
      </vt:variant>
      <vt:variant>
        <vt:i4>15</vt:i4>
      </vt:variant>
      <vt:variant>
        <vt:lpstr>Embedded OLE Servers</vt:lpstr>
      </vt:variant>
      <vt:variant>
        <vt:i4>1</vt:i4>
      </vt:variant>
      <vt:variant>
        <vt:lpstr>Slide Titles</vt:lpstr>
      </vt:variant>
      <vt:variant>
        <vt:i4>30</vt:i4>
      </vt:variant>
    </vt:vector>
  </HeadingPairs>
  <TitlesOfParts>
    <vt:vector size="54" baseType="lpstr">
      <vt:lpstr>Arial</vt:lpstr>
      <vt:lpstr>Arial Narrow</vt:lpstr>
      <vt:lpstr>Calibri</vt:lpstr>
      <vt:lpstr>Monotype Sorts</vt:lpstr>
      <vt:lpstr>Tahoma</vt:lpstr>
      <vt:lpstr>Times New Roman</vt:lpstr>
      <vt:lpstr>Wingdings</vt:lpstr>
      <vt:lpstr>ヒラギノ角ゴ Pro W3</vt:lpstr>
      <vt:lpstr>Officeova tema</vt:lpstr>
      <vt:lpstr>Ocean</vt:lpstr>
      <vt:lpstr>4_Officeova tema</vt:lpstr>
      <vt:lpstr>DS_Beamermaster_white</vt:lpstr>
      <vt:lpstr>1_DS_Beamermaster_white</vt:lpstr>
      <vt:lpstr>2_DS_Beamermaster_white</vt:lpstr>
      <vt:lpstr>Japanese Waves</vt:lpstr>
      <vt:lpstr>1_Officeova tema</vt:lpstr>
      <vt:lpstr>3_Ocean</vt:lpstr>
      <vt:lpstr>1_Default Design</vt:lpstr>
      <vt:lpstr>2_Default Design</vt:lpstr>
      <vt:lpstr>2_Ocean</vt:lpstr>
      <vt:lpstr>4_Ocean</vt:lpstr>
      <vt:lpstr>5_Ocean</vt:lpstr>
      <vt:lpstr>6_Ocean</vt:lpstr>
      <vt:lpstr>CorelDRAW</vt:lpstr>
      <vt:lpstr>INTELLIGENT SYSTEMS AND AGENTS   +  INTELLIGENCE  + INFORMATION SOCIETY + BUSINESS, COGNITIVE SCIENCES </vt:lpstr>
      <vt:lpstr>INTELLIGENT SYSTEMS AND ROBOTICS  INTELIGENTNI SISTEMI IN ROBOTIKA </vt:lpstr>
      <vt:lpstr>PowerPoint Presentation</vt:lpstr>
      <vt:lpstr> SOCIETIES  </vt:lpstr>
      <vt:lpstr>Competitions:  EvAAL-AR 2013, first 10 in Tricorder</vt:lpstr>
      <vt:lpstr>      The Intelligent Future is Near </vt:lpstr>
      <vt:lpstr>SUPERINTELLIGENCE </vt:lpstr>
      <vt:lpstr>AI PROGRESS Examples of AI progress  </vt:lpstr>
      <vt:lpstr>DEFINITIONS OF INTELLIGENCE  </vt:lpstr>
      <vt:lpstr>DEFINITIONS OF  ARTIFICIAL INTELLIGENCE  </vt:lpstr>
      <vt:lpstr>DEFINITION OF INTELLIGENT SYSTEMS</vt:lpstr>
      <vt:lpstr>PROPERTIES OF INTELLIGENT SYSTEMS</vt:lpstr>
      <vt:lpstr>DEFINITION OF INTELLIGENCE</vt:lpstr>
      <vt:lpstr>NATURAL INTELLIGENCE </vt:lpstr>
      <vt:lpstr>PowerPoint Presentation</vt:lpstr>
      <vt:lpstr>PowerPoint Presentation</vt:lpstr>
      <vt:lpstr>HUMAN SPECIES            </vt:lpstr>
      <vt:lpstr>Dwarf humans </vt:lpstr>
      <vt:lpstr>PowerPoint Presentation</vt:lpstr>
      <vt:lpstr>COMPUTERS </vt:lpstr>
      <vt:lpstr>HUMAN INTELLIGENCE VS. COMPUTERS   </vt:lpstr>
      <vt:lpstr>HUMAN INTELLIGENCE VS. COMPUTERS   </vt:lpstr>
      <vt:lpstr>      HUMAN/COMPUTER INTELLIGENCE </vt:lpstr>
      <vt:lpstr>Human-level intelligence ≠ AI </vt:lpstr>
      <vt:lpstr>NEURON  </vt:lpstr>
      <vt:lpstr>                      HUMAN INTELLIGENCE  </vt:lpstr>
      <vt:lpstr>HUMAN INTELLIGENCE  </vt:lpstr>
      <vt:lpstr> </vt:lpstr>
      <vt:lpstr> </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SVIZBOOK</dc:title>
  <dc:creator>Jana Krivec</dc:creator>
  <cp:lastModifiedBy>matjaz.gams@ijs.si</cp:lastModifiedBy>
  <cp:revision>192</cp:revision>
  <dcterms:created xsi:type="dcterms:W3CDTF">2011-03-14T11:19:28Z</dcterms:created>
  <dcterms:modified xsi:type="dcterms:W3CDTF">2019-11-20T22:59:08Z</dcterms:modified>
</cp:coreProperties>
</file>